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56" r:id="rId9"/>
  </p:sldMasterIdLst>
  <p:notesMasterIdLst>
    <p:notesMasterId r:id="rId24"/>
  </p:notesMasterIdLst>
  <p:sldIdLst>
    <p:sldId id="604" r:id="rId10"/>
    <p:sldId id="597" r:id="rId11"/>
    <p:sldId id="591" r:id="rId12"/>
    <p:sldId id="592" r:id="rId13"/>
    <p:sldId id="596" r:id="rId14"/>
    <p:sldId id="595" r:id="rId15"/>
    <p:sldId id="594" r:id="rId16"/>
    <p:sldId id="593" r:id="rId17"/>
    <p:sldId id="608" r:id="rId18"/>
    <p:sldId id="606" r:id="rId19"/>
    <p:sldId id="609" r:id="rId20"/>
    <p:sldId id="611" r:id="rId21"/>
    <p:sldId id="589" r:id="rId22"/>
    <p:sldId id="60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5" clrIdx="0">
    <p:extLst>
      <p:ext uri="{19B8F6BF-5375-455C-9EA6-DF929625EA0E}">
        <p15:presenceInfo xmlns:p15="http://schemas.microsoft.com/office/powerpoint/2012/main" xmlns="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FF33CC"/>
    <a:srgbClr val="CB1B4A"/>
    <a:srgbClr val="4FC1B3"/>
    <a:srgbClr val="FCB414"/>
    <a:srgbClr val="074D67"/>
    <a:srgbClr val="282F39"/>
    <a:srgbClr val="007A7D"/>
    <a:srgbClr val="42AF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46" autoAdjust="0"/>
    <p:restoredTop sz="94669" autoAdjust="0"/>
  </p:normalViewPr>
  <p:slideViewPr>
    <p:cSldViewPr snapToGrid="0">
      <p:cViewPr varScale="1">
        <p:scale>
          <a:sx n="74" d="100"/>
          <a:sy n="74" d="100"/>
        </p:scale>
        <p:origin x="-1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BE475-38CC-4083-A09E-055668FA18AF}" type="datetimeFigureOut">
              <a:rPr lang="tr-TR" smtClean="0"/>
              <a:t>23.12.2020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1CCCE-9D3A-42F6-A024-077DC1EB8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79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669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4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289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54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56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47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7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314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748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946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28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71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55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30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70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469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1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38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364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407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057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16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278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5132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7326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55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31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580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820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52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8563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349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712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331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302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5559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7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6855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571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4447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77904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499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159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739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507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660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36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992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043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907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492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4735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255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650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561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47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4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243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880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95918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5488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43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4898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2350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13679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829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7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36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4932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203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7404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809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954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715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702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6194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1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06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036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243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12965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203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587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1576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4749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60819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1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37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3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9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03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23/12/2020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8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5">
            <a:extLst>
              <a:ext uri="{FF2B5EF4-FFF2-40B4-BE49-F238E27FC236}">
                <a16:creationId xmlns:a16="http://schemas.microsoft.com/office/drawing/2014/main" xmlns="" id="{6480D839-9E6E-497C-BF49-D5C2DDCADCF6}"/>
              </a:ext>
            </a:extLst>
          </p:cNvPr>
          <p:cNvSpPr>
            <a:spLocks/>
          </p:cNvSpPr>
          <p:nvPr/>
        </p:nvSpPr>
        <p:spPr bwMode="auto">
          <a:xfrm>
            <a:off x="-2125889" y="6473447"/>
            <a:ext cx="26312" cy="33547"/>
          </a:xfrm>
          <a:custGeom>
            <a:avLst/>
            <a:gdLst>
              <a:gd name="T0" fmla="*/ 10 w 35"/>
              <a:gd name="T1" fmla="*/ 0 h 42"/>
              <a:gd name="T2" fmla="*/ 10 w 35"/>
              <a:gd name="T3" fmla="*/ 11 h 42"/>
              <a:gd name="T4" fmla="*/ 20 w 35"/>
              <a:gd name="T5" fmla="*/ 11 h 42"/>
              <a:gd name="T6" fmla="*/ 26 w 35"/>
              <a:gd name="T7" fmla="*/ 1 h 42"/>
              <a:gd name="T8" fmla="*/ 26 w 35"/>
              <a:gd name="T9" fmla="*/ 11 h 42"/>
              <a:gd name="T10" fmla="*/ 33 w 35"/>
              <a:gd name="T11" fmla="*/ 11 h 42"/>
              <a:gd name="T12" fmla="*/ 27 w 35"/>
              <a:gd name="T13" fmla="*/ 18 h 42"/>
              <a:gd name="T14" fmla="*/ 33 w 35"/>
              <a:gd name="T15" fmla="*/ 35 h 42"/>
              <a:gd name="T16" fmla="*/ 33 w 35"/>
              <a:gd name="T17" fmla="*/ 40 h 42"/>
              <a:gd name="T18" fmla="*/ 20 w 35"/>
              <a:gd name="T19" fmla="*/ 30 h 42"/>
              <a:gd name="T20" fmla="*/ 20 w 35"/>
              <a:gd name="T21" fmla="*/ 18 h 42"/>
              <a:gd name="T22" fmla="*/ 11 w 35"/>
              <a:gd name="T23" fmla="*/ 18 h 42"/>
              <a:gd name="T24" fmla="*/ 16 w 35"/>
              <a:gd name="T25" fmla="*/ 35 h 42"/>
              <a:gd name="T26" fmla="*/ 16 w 35"/>
              <a:gd name="T27" fmla="*/ 40 h 42"/>
              <a:gd name="T28" fmla="*/ 4 w 35"/>
              <a:gd name="T29" fmla="*/ 31 h 42"/>
              <a:gd name="T30" fmla="*/ 3 w 35"/>
              <a:gd name="T31" fmla="*/ 22 h 42"/>
              <a:gd name="T32" fmla="*/ 1 w 35"/>
              <a:gd name="T33" fmla="*/ 17 h 42"/>
              <a:gd name="T34" fmla="*/ 1 w 35"/>
              <a:gd name="T35" fmla="*/ 12 h 42"/>
              <a:gd name="T36" fmla="*/ 4 w 35"/>
              <a:gd name="T37" fmla="*/ 5 h 42"/>
              <a:gd name="T38" fmla="*/ 10 w 35"/>
              <a:gd name="T3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5" h="42">
                <a:moveTo>
                  <a:pt x="10" y="0"/>
                </a:moveTo>
                <a:cubicBezTo>
                  <a:pt x="10" y="4"/>
                  <a:pt x="10" y="7"/>
                  <a:pt x="10" y="11"/>
                </a:cubicBezTo>
                <a:cubicBezTo>
                  <a:pt x="14" y="11"/>
                  <a:pt x="16" y="11"/>
                  <a:pt x="20" y="11"/>
                </a:cubicBezTo>
                <a:cubicBezTo>
                  <a:pt x="20" y="6"/>
                  <a:pt x="20" y="2"/>
                  <a:pt x="26" y="1"/>
                </a:cubicBezTo>
                <a:cubicBezTo>
                  <a:pt x="26" y="4"/>
                  <a:pt x="26" y="8"/>
                  <a:pt x="26" y="11"/>
                </a:cubicBezTo>
                <a:cubicBezTo>
                  <a:pt x="29" y="11"/>
                  <a:pt x="31" y="11"/>
                  <a:pt x="33" y="11"/>
                </a:cubicBezTo>
                <a:cubicBezTo>
                  <a:pt x="35" y="17"/>
                  <a:pt x="35" y="17"/>
                  <a:pt x="27" y="18"/>
                </a:cubicBezTo>
                <a:cubicBezTo>
                  <a:pt x="25" y="30"/>
                  <a:pt x="26" y="33"/>
                  <a:pt x="33" y="35"/>
                </a:cubicBezTo>
                <a:cubicBezTo>
                  <a:pt x="33" y="36"/>
                  <a:pt x="33" y="38"/>
                  <a:pt x="33" y="40"/>
                </a:cubicBezTo>
                <a:cubicBezTo>
                  <a:pt x="24" y="42"/>
                  <a:pt x="20" y="38"/>
                  <a:pt x="20" y="30"/>
                </a:cubicBezTo>
                <a:cubicBezTo>
                  <a:pt x="20" y="26"/>
                  <a:pt x="20" y="22"/>
                  <a:pt x="20" y="18"/>
                </a:cubicBezTo>
                <a:cubicBezTo>
                  <a:pt x="17" y="18"/>
                  <a:pt x="14" y="18"/>
                  <a:pt x="11" y="18"/>
                </a:cubicBezTo>
                <a:cubicBezTo>
                  <a:pt x="8" y="28"/>
                  <a:pt x="10" y="33"/>
                  <a:pt x="16" y="35"/>
                </a:cubicBezTo>
                <a:cubicBezTo>
                  <a:pt x="16" y="36"/>
                  <a:pt x="16" y="38"/>
                  <a:pt x="16" y="40"/>
                </a:cubicBezTo>
                <a:cubicBezTo>
                  <a:pt x="9" y="42"/>
                  <a:pt x="4" y="38"/>
                  <a:pt x="4" y="31"/>
                </a:cubicBezTo>
                <a:cubicBezTo>
                  <a:pt x="3" y="28"/>
                  <a:pt x="4" y="25"/>
                  <a:pt x="3" y="22"/>
                </a:cubicBezTo>
                <a:cubicBezTo>
                  <a:pt x="3" y="20"/>
                  <a:pt x="2" y="19"/>
                  <a:pt x="1" y="17"/>
                </a:cubicBezTo>
                <a:cubicBezTo>
                  <a:pt x="1" y="16"/>
                  <a:pt x="0" y="12"/>
                  <a:pt x="1" y="12"/>
                </a:cubicBezTo>
                <a:cubicBezTo>
                  <a:pt x="5" y="11"/>
                  <a:pt x="3" y="7"/>
                  <a:pt x="4" y="5"/>
                </a:cubicBezTo>
                <a:cubicBezTo>
                  <a:pt x="5" y="3"/>
                  <a:pt x="7" y="2"/>
                  <a:pt x="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xmlns="" id="{EF5DCE18-5685-41AA-9F5D-303891051171}"/>
              </a:ext>
            </a:extLst>
          </p:cNvPr>
          <p:cNvSpPr>
            <a:spLocks/>
          </p:cNvSpPr>
          <p:nvPr/>
        </p:nvSpPr>
        <p:spPr bwMode="auto">
          <a:xfrm>
            <a:off x="-2167238" y="6473447"/>
            <a:ext cx="18794" cy="31684"/>
          </a:xfrm>
          <a:custGeom>
            <a:avLst/>
            <a:gdLst>
              <a:gd name="T0" fmla="*/ 23 w 24"/>
              <a:gd name="T1" fmla="*/ 39 h 39"/>
              <a:gd name="T2" fmla="*/ 17 w 24"/>
              <a:gd name="T3" fmla="*/ 39 h 39"/>
              <a:gd name="T4" fmla="*/ 17 w 24"/>
              <a:gd name="T5" fmla="*/ 22 h 39"/>
              <a:gd name="T6" fmla="*/ 12 w 24"/>
              <a:gd name="T7" fmla="*/ 16 h 39"/>
              <a:gd name="T8" fmla="*/ 7 w 24"/>
              <a:gd name="T9" fmla="*/ 21 h 39"/>
              <a:gd name="T10" fmla="*/ 7 w 24"/>
              <a:gd name="T11" fmla="*/ 39 h 39"/>
              <a:gd name="T12" fmla="*/ 0 w 24"/>
              <a:gd name="T13" fmla="*/ 39 h 39"/>
              <a:gd name="T14" fmla="*/ 0 w 24"/>
              <a:gd name="T15" fmla="*/ 0 h 39"/>
              <a:gd name="T16" fmla="*/ 7 w 24"/>
              <a:gd name="T17" fmla="*/ 0 h 39"/>
              <a:gd name="T18" fmla="*/ 7 w 24"/>
              <a:gd name="T19" fmla="*/ 10 h 39"/>
              <a:gd name="T20" fmla="*/ 11 w 24"/>
              <a:gd name="T21" fmla="*/ 10 h 39"/>
              <a:gd name="T22" fmla="*/ 23 w 24"/>
              <a:gd name="T23" fmla="*/ 19 h 39"/>
              <a:gd name="T24" fmla="*/ 24 w 24"/>
              <a:gd name="T25" fmla="*/ 36 h 39"/>
              <a:gd name="T26" fmla="*/ 23 w 24"/>
              <a:gd name="T27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39">
                <a:moveTo>
                  <a:pt x="23" y="39"/>
                </a:moveTo>
                <a:cubicBezTo>
                  <a:pt x="21" y="39"/>
                  <a:pt x="19" y="39"/>
                  <a:pt x="17" y="39"/>
                </a:cubicBezTo>
                <a:cubicBezTo>
                  <a:pt x="17" y="33"/>
                  <a:pt x="17" y="28"/>
                  <a:pt x="17" y="22"/>
                </a:cubicBezTo>
                <a:cubicBezTo>
                  <a:pt x="17" y="19"/>
                  <a:pt x="16" y="16"/>
                  <a:pt x="12" y="16"/>
                </a:cubicBezTo>
                <a:cubicBezTo>
                  <a:pt x="9" y="16"/>
                  <a:pt x="7" y="17"/>
                  <a:pt x="7" y="21"/>
                </a:cubicBezTo>
                <a:cubicBezTo>
                  <a:pt x="7" y="27"/>
                  <a:pt x="7" y="33"/>
                  <a:pt x="7" y="39"/>
                </a:cubicBezTo>
                <a:cubicBezTo>
                  <a:pt x="5" y="39"/>
                  <a:pt x="3" y="39"/>
                  <a:pt x="0" y="39"/>
                </a:cubicBezTo>
                <a:cubicBezTo>
                  <a:pt x="0" y="26"/>
                  <a:pt x="0" y="13"/>
                  <a:pt x="0" y="0"/>
                </a:cubicBezTo>
                <a:cubicBezTo>
                  <a:pt x="2" y="0"/>
                  <a:pt x="4" y="0"/>
                  <a:pt x="7" y="0"/>
                </a:cubicBezTo>
                <a:cubicBezTo>
                  <a:pt x="7" y="3"/>
                  <a:pt x="7" y="7"/>
                  <a:pt x="7" y="10"/>
                </a:cubicBezTo>
                <a:cubicBezTo>
                  <a:pt x="9" y="10"/>
                  <a:pt x="10" y="10"/>
                  <a:pt x="11" y="10"/>
                </a:cubicBezTo>
                <a:cubicBezTo>
                  <a:pt x="18" y="9"/>
                  <a:pt x="23" y="13"/>
                  <a:pt x="23" y="19"/>
                </a:cubicBezTo>
                <a:cubicBezTo>
                  <a:pt x="24" y="25"/>
                  <a:pt x="24" y="30"/>
                  <a:pt x="24" y="36"/>
                </a:cubicBezTo>
                <a:cubicBezTo>
                  <a:pt x="24" y="37"/>
                  <a:pt x="23" y="38"/>
                  <a:pt x="23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xmlns="" id="{2C3F1A1D-01C1-4BCD-8E50-48E8C63BE4AE}"/>
              </a:ext>
            </a:extLst>
          </p:cNvPr>
          <p:cNvSpPr>
            <a:spLocks noEditPoints="1"/>
          </p:cNvSpPr>
          <p:nvPr/>
        </p:nvSpPr>
        <p:spPr bwMode="auto">
          <a:xfrm>
            <a:off x="-2095816" y="6482767"/>
            <a:ext cx="15036" cy="24229"/>
          </a:xfrm>
          <a:custGeom>
            <a:avLst/>
            <a:gdLst>
              <a:gd name="T0" fmla="*/ 23 w 23"/>
              <a:gd name="T1" fmla="*/ 18 h 31"/>
              <a:gd name="T2" fmla="*/ 7 w 23"/>
              <a:gd name="T3" fmla="*/ 18 h 31"/>
              <a:gd name="T4" fmla="*/ 15 w 23"/>
              <a:gd name="T5" fmla="*/ 23 h 31"/>
              <a:gd name="T6" fmla="*/ 22 w 23"/>
              <a:gd name="T7" fmla="*/ 24 h 31"/>
              <a:gd name="T8" fmla="*/ 8 w 23"/>
              <a:gd name="T9" fmla="*/ 30 h 31"/>
              <a:gd name="T10" fmla="*/ 0 w 23"/>
              <a:gd name="T11" fmla="*/ 19 h 31"/>
              <a:gd name="T12" fmla="*/ 0 w 23"/>
              <a:gd name="T13" fmla="*/ 11 h 31"/>
              <a:gd name="T14" fmla="*/ 12 w 23"/>
              <a:gd name="T15" fmla="*/ 0 h 31"/>
              <a:gd name="T16" fmla="*/ 23 w 23"/>
              <a:gd name="T17" fmla="*/ 11 h 31"/>
              <a:gd name="T18" fmla="*/ 23 w 23"/>
              <a:gd name="T19" fmla="*/ 18 h 31"/>
              <a:gd name="T20" fmla="*/ 16 w 23"/>
              <a:gd name="T21" fmla="*/ 12 h 31"/>
              <a:gd name="T22" fmla="*/ 11 w 23"/>
              <a:gd name="T23" fmla="*/ 6 h 31"/>
              <a:gd name="T24" fmla="*/ 7 w 23"/>
              <a:gd name="T25" fmla="*/ 12 h 31"/>
              <a:gd name="T26" fmla="*/ 12 w 23"/>
              <a:gd name="T27" fmla="*/ 12 h 31"/>
              <a:gd name="T28" fmla="*/ 16 w 23"/>
              <a:gd name="T29" fmla="*/ 12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" h="31">
                <a:moveTo>
                  <a:pt x="23" y="18"/>
                </a:moveTo>
                <a:cubicBezTo>
                  <a:pt x="17" y="18"/>
                  <a:pt x="12" y="18"/>
                  <a:pt x="7" y="18"/>
                </a:cubicBezTo>
                <a:cubicBezTo>
                  <a:pt x="7" y="23"/>
                  <a:pt x="10" y="25"/>
                  <a:pt x="15" y="23"/>
                </a:cubicBezTo>
                <a:cubicBezTo>
                  <a:pt x="18" y="21"/>
                  <a:pt x="18" y="21"/>
                  <a:pt x="22" y="24"/>
                </a:cubicBezTo>
                <a:cubicBezTo>
                  <a:pt x="19" y="29"/>
                  <a:pt x="14" y="31"/>
                  <a:pt x="8" y="30"/>
                </a:cubicBezTo>
                <a:cubicBezTo>
                  <a:pt x="2" y="28"/>
                  <a:pt x="0" y="25"/>
                  <a:pt x="0" y="19"/>
                </a:cubicBezTo>
                <a:cubicBezTo>
                  <a:pt x="0" y="16"/>
                  <a:pt x="0" y="14"/>
                  <a:pt x="0" y="11"/>
                </a:cubicBezTo>
                <a:cubicBezTo>
                  <a:pt x="0" y="4"/>
                  <a:pt x="4" y="0"/>
                  <a:pt x="12" y="0"/>
                </a:cubicBezTo>
                <a:cubicBezTo>
                  <a:pt x="19" y="0"/>
                  <a:pt x="23" y="4"/>
                  <a:pt x="23" y="11"/>
                </a:cubicBezTo>
                <a:cubicBezTo>
                  <a:pt x="23" y="13"/>
                  <a:pt x="23" y="15"/>
                  <a:pt x="23" y="18"/>
                </a:cubicBezTo>
                <a:close/>
                <a:moveTo>
                  <a:pt x="16" y="12"/>
                </a:moveTo>
                <a:cubicBezTo>
                  <a:pt x="17" y="8"/>
                  <a:pt x="15" y="6"/>
                  <a:pt x="11" y="6"/>
                </a:cubicBezTo>
                <a:cubicBezTo>
                  <a:pt x="8" y="6"/>
                  <a:pt x="6" y="9"/>
                  <a:pt x="7" y="12"/>
                </a:cubicBezTo>
                <a:cubicBezTo>
                  <a:pt x="9" y="12"/>
                  <a:pt x="10" y="12"/>
                  <a:pt x="12" y="12"/>
                </a:cubicBezTo>
                <a:cubicBezTo>
                  <a:pt x="13" y="13"/>
                  <a:pt x="14" y="12"/>
                  <a:pt x="16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xmlns="" id="{5E7D658E-B753-4448-A7EC-9A9EB8D1E147}"/>
              </a:ext>
            </a:extLst>
          </p:cNvPr>
          <p:cNvSpPr>
            <a:spLocks/>
          </p:cNvSpPr>
          <p:nvPr/>
        </p:nvSpPr>
        <p:spPr bwMode="auto">
          <a:xfrm>
            <a:off x="-2144683" y="6482767"/>
            <a:ext cx="18794" cy="22365"/>
          </a:xfrm>
          <a:custGeom>
            <a:avLst/>
            <a:gdLst>
              <a:gd name="T0" fmla="*/ 17 w 24"/>
              <a:gd name="T1" fmla="*/ 0 h 30"/>
              <a:gd name="T2" fmla="*/ 24 w 24"/>
              <a:gd name="T3" fmla="*/ 0 h 30"/>
              <a:gd name="T4" fmla="*/ 24 w 24"/>
              <a:gd name="T5" fmla="*/ 26 h 30"/>
              <a:gd name="T6" fmla="*/ 22 w 24"/>
              <a:gd name="T7" fmla="*/ 28 h 30"/>
              <a:gd name="T8" fmla="*/ 7 w 24"/>
              <a:gd name="T9" fmla="*/ 29 h 30"/>
              <a:gd name="T10" fmla="*/ 1 w 24"/>
              <a:gd name="T11" fmla="*/ 22 h 30"/>
              <a:gd name="T12" fmla="*/ 1 w 24"/>
              <a:gd name="T13" fmla="*/ 0 h 30"/>
              <a:gd name="T14" fmla="*/ 7 w 24"/>
              <a:gd name="T15" fmla="*/ 0 h 30"/>
              <a:gd name="T16" fmla="*/ 7 w 24"/>
              <a:gd name="T17" fmla="*/ 19 h 30"/>
              <a:gd name="T18" fmla="*/ 11 w 24"/>
              <a:gd name="T19" fmla="*/ 24 h 30"/>
              <a:gd name="T20" fmla="*/ 17 w 24"/>
              <a:gd name="T21" fmla="*/ 20 h 30"/>
              <a:gd name="T22" fmla="*/ 17 w 24"/>
              <a:gd name="T2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30">
                <a:moveTo>
                  <a:pt x="17" y="0"/>
                </a:moveTo>
                <a:cubicBezTo>
                  <a:pt x="19" y="0"/>
                  <a:pt x="21" y="0"/>
                  <a:pt x="24" y="0"/>
                </a:cubicBezTo>
                <a:cubicBezTo>
                  <a:pt x="24" y="9"/>
                  <a:pt x="24" y="18"/>
                  <a:pt x="24" y="26"/>
                </a:cubicBezTo>
                <a:cubicBezTo>
                  <a:pt x="24" y="27"/>
                  <a:pt x="23" y="28"/>
                  <a:pt x="22" y="28"/>
                </a:cubicBezTo>
                <a:cubicBezTo>
                  <a:pt x="17" y="29"/>
                  <a:pt x="12" y="30"/>
                  <a:pt x="7" y="29"/>
                </a:cubicBezTo>
                <a:cubicBezTo>
                  <a:pt x="4" y="29"/>
                  <a:pt x="1" y="26"/>
                  <a:pt x="1" y="22"/>
                </a:cubicBezTo>
                <a:cubicBezTo>
                  <a:pt x="0" y="15"/>
                  <a:pt x="1" y="8"/>
                  <a:pt x="1" y="0"/>
                </a:cubicBezTo>
                <a:cubicBezTo>
                  <a:pt x="3" y="0"/>
                  <a:pt x="5" y="0"/>
                  <a:pt x="7" y="0"/>
                </a:cubicBezTo>
                <a:cubicBezTo>
                  <a:pt x="7" y="7"/>
                  <a:pt x="7" y="13"/>
                  <a:pt x="7" y="19"/>
                </a:cubicBezTo>
                <a:cubicBezTo>
                  <a:pt x="7" y="21"/>
                  <a:pt x="8" y="23"/>
                  <a:pt x="11" y="24"/>
                </a:cubicBezTo>
                <a:cubicBezTo>
                  <a:pt x="15" y="25"/>
                  <a:pt x="17" y="24"/>
                  <a:pt x="17" y="20"/>
                </a:cubicBezTo>
                <a:cubicBezTo>
                  <a:pt x="17" y="13"/>
                  <a:pt x="17" y="7"/>
                  <a:pt x="1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xmlns="" id="{AED5990B-3DF9-4A6E-9AEE-736165043CE4}"/>
              </a:ext>
            </a:extLst>
          </p:cNvPr>
          <p:cNvSpPr>
            <a:spLocks/>
          </p:cNvSpPr>
          <p:nvPr/>
        </p:nvSpPr>
        <p:spPr bwMode="auto">
          <a:xfrm>
            <a:off x="-2065744" y="6480902"/>
            <a:ext cx="18794" cy="26092"/>
          </a:xfrm>
          <a:custGeom>
            <a:avLst/>
            <a:gdLst>
              <a:gd name="T0" fmla="*/ 0 w 24"/>
              <a:gd name="T1" fmla="*/ 29 h 32"/>
              <a:gd name="T2" fmla="*/ 2 w 24"/>
              <a:gd name="T3" fmla="*/ 24 h 32"/>
              <a:gd name="T4" fmla="*/ 13 w 24"/>
              <a:gd name="T5" fmla="*/ 24 h 32"/>
              <a:gd name="T6" fmla="*/ 16 w 24"/>
              <a:gd name="T7" fmla="*/ 22 h 32"/>
              <a:gd name="T8" fmla="*/ 14 w 24"/>
              <a:gd name="T9" fmla="*/ 19 h 32"/>
              <a:gd name="T10" fmla="*/ 8 w 24"/>
              <a:gd name="T11" fmla="*/ 18 h 32"/>
              <a:gd name="T12" fmla="*/ 2 w 24"/>
              <a:gd name="T13" fmla="*/ 11 h 32"/>
              <a:gd name="T14" fmla="*/ 6 w 24"/>
              <a:gd name="T15" fmla="*/ 2 h 32"/>
              <a:gd name="T16" fmla="*/ 23 w 24"/>
              <a:gd name="T17" fmla="*/ 3 h 32"/>
              <a:gd name="T18" fmla="*/ 21 w 24"/>
              <a:gd name="T19" fmla="*/ 8 h 32"/>
              <a:gd name="T20" fmla="*/ 12 w 24"/>
              <a:gd name="T21" fmla="*/ 7 h 32"/>
              <a:gd name="T22" fmla="*/ 9 w 24"/>
              <a:gd name="T23" fmla="*/ 10 h 32"/>
              <a:gd name="T24" fmla="*/ 12 w 24"/>
              <a:gd name="T25" fmla="*/ 12 h 32"/>
              <a:gd name="T26" fmla="*/ 17 w 24"/>
              <a:gd name="T27" fmla="*/ 13 h 32"/>
              <a:gd name="T28" fmla="*/ 23 w 24"/>
              <a:gd name="T29" fmla="*/ 21 h 32"/>
              <a:gd name="T30" fmla="*/ 17 w 24"/>
              <a:gd name="T31" fmla="*/ 30 h 32"/>
              <a:gd name="T32" fmla="*/ 0 w 24"/>
              <a:gd name="T33" fmla="*/ 29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" h="32">
                <a:moveTo>
                  <a:pt x="0" y="29"/>
                </a:moveTo>
                <a:cubicBezTo>
                  <a:pt x="1" y="27"/>
                  <a:pt x="2" y="25"/>
                  <a:pt x="2" y="24"/>
                </a:cubicBezTo>
                <a:cubicBezTo>
                  <a:pt x="6" y="24"/>
                  <a:pt x="10" y="24"/>
                  <a:pt x="13" y="24"/>
                </a:cubicBezTo>
                <a:cubicBezTo>
                  <a:pt x="14" y="24"/>
                  <a:pt x="15" y="23"/>
                  <a:pt x="16" y="22"/>
                </a:cubicBezTo>
                <a:cubicBezTo>
                  <a:pt x="16" y="21"/>
                  <a:pt x="15" y="20"/>
                  <a:pt x="14" y="19"/>
                </a:cubicBezTo>
                <a:cubicBezTo>
                  <a:pt x="12" y="18"/>
                  <a:pt x="10" y="18"/>
                  <a:pt x="8" y="18"/>
                </a:cubicBezTo>
                <a:cubicBezTo>
                  <a:pt x="4" y="17"/>
                  <a:pt x="2" y="14"/>
                  <a:pt x="2" y="11"/>
                </a:cubicBezTo>
                <a:cubicBezTo>
                  <a:pt x="2" y="7"/>
                  <a:pt x="3" y="4"/>
                  <a:pt x="6" y="2"/>
                </a:cubicBezTo>
                <a:cubicBezTo>
                  <a:pt x="12" y="0"/>
                  <a:pt x="17" y="1"/>
                  <a:pt x="23" y="3"/>
                </a:cubicBezTo>
                <a:cubicBezTo>
                  <a:pt x="22" y="5"/>
                  <a:pt x="21" y="7"/>
                  <a:pt x="21" y="8"/>
                </a:cubicBezTo>
                <a:cubicBezTo>
                  <a:pt x="18" y="8"/>
                  <a:pt x="15" y="7"/>
                  <a:pt x="12" y="7"/>
                </a:cubicBezTo>
                <a:cubicBezTo>
                  <a:pt x="11" y="7"/>
                  <a:pt x="10" y="9"/>
                  <a:pt x="9" y="10"/>
                </a:cubicBezTo>
                <a:cubicBezTo>
                  <a:pt x="10" y="11"/>
                  <a:pt x="10" y="12"/>
                  <a:pt x="12" y="12"/>
                </a:cubicBezTo>
                <a:cubicBezTo>
                  <a:pt x="13" y="13"/>
                  <a:pt x="15" y="13"/>
                  <a:pt x="17" y="13"/>
                </a:cubicBezTo>
                <a:cubicBezTo>
                  <a:pt x="21" y="14"/>
                  <a:pt x="23" y="17"/>
                  <a:pt x="23" y="21"/>
                </a:cubicBezTo>
                <a:cubicBezTo>
                  <a:pt x="24" y="26"/>
                  <a:pt x="21" y="29"/>
                  <a:pt x="17" y="30"/>
                </a:cubicBezTo>
                <a:cubicBezTo>
                  <a:pt x="12" y="32"/>
                  <a:pt x="6" y="31"/>
                  <a:pt x="0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Freeform 10">
            <a:extLst>
              <a:ext uri="{FF2B5EF4-FFF2-40B4-BE49-F238E27FC236}">
                <a16:creationId xmlns:a16="http://schemas.microsoft.com/office/drawing/2014/main" xmlns="" id="{19F24869-787C-4E0F-A6E8-19BB6FCB8AD6}"/>
              </a:ext>
            </a:extLst>
          </p:cNvPr>
          <p:cNvSpPr>
            <a:spLocks/>
          </p:cNvSpPr>
          <p:nvPr/>
        </p:nvSpPr>
        <p:spPr bwMode="auto">
          <a:xfrm>
            <a:off x="-2186035" y="6480902"/>
            <a:ext cx="18794" cy="26092"/>
          </a:xfrm>
          <a:custGeom>
            <a:avLst/>
            <a:gdLst>
              <a:gd name="T0" fmla="*/ 22 w 23"/>
              <a:gd name="T1" fmla="*/ 3 h 32"/>
              <a:gd name="T2" fmla="*/ 20 w 23"/>
              <a:gd name="T3" fmla="*/ 8 h 32"/>
              <a:gd name="T4" fmla="*/ 11 w 23"/>
              <a:gd name="T5" fmla="*/ 7 h 32"/>
              <a:gd name="T6" fmla="*/ 8 w 23"/>
              <a:gd name="T7" fmla="*/ 10 h 32"/>
              <a:gd name="T8" fmla="*/ 11 w 23"/>
              <a:gd name="T9" fmla="*/ 12 h 32"/>
              <a:gd name="T10" fmla="*/ 17 w 23"/>
              <a:gd name="T11" fmla="*/ 14 h 32"/>
              <a:gd name="T12" fmla="*/ 23 w 23"/>
              <a:gd name="T13" fmla="*/ 21 h 32"/>
              <a:gd name="T14" fmla="*/ 18 w 23"/>
              <a:gd name="T15" fmla="*/ 30 h 32"/>
              <a:gd name="T16" fmla="*/ 0 w 23"/>
              <a:gd name="T17" fmla="*/ 29 h 32"/>
              <a:gd name="T18" fmla="*/ 2 w 23"/>
              <a:gd name="T19" fmla="*/ 24 h 32"/>
              <a:gd name="T20" fmla="*/ 12 w 23"/>
              <a:gd name="T21" fmla="*/ 24 h 32"/>
              <a:gd name="T22" fmla="*/ 16 w 23"/>
              <a:gd name="T23" fmla="*/ 22 h 32"/>
              <a:gd name="T24" fmla="*/ 13 w 23"/>
              <a:gd name="T25" fmla="*/ 19 h 32"/>
              <a:gd name="T26" fmla="*/ 7 w 23"/>
              <a:gd name="T27" fmla="*/ 18 h 32"/>
              <a:gd name="T28" fmla="*/ 1 w 23"/>
              <a:gd name="T29" fmla="*/ 10 h 32"/>
              <a:gd name="T30" fmla="*/ 7 w 23"/>
              <a:gd name="T31" fmla="*/ 2 h 32"/>
              <a:gd name="T32" fmla="*/ 22 w 23"/>
              <a:gd name="T33" fmla="*/ 3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3" h="32">
                <a:moveTo>
                  <a:pt x="22" y="3"/>
                </a:moveTo>
                <a:cubicBezTo>
                  <a:pt x="21" y="5"/>
                  <a:pt x="20" y="7"/>
                  <a:pt x="20" y="8"/>
                </a:cubicBezTo>
                <a:cubicBezTo>
                  <a:pt x="17" y="8"/>
                  <a:pt x="14" y="7"/>
                  <a:pt x="11" y="7"/>
                </a:cubicBezTo>
                <a:cubicBezTo>
                  <a:pt x="10" y="7"/>
                  <a:pt x="9" y="9"/>
                  <a:pt x="8" y="10"/>
                </a:cubicBezTo>
                <a:cubicBezTo>
                  <a:pt x="9" y="10"/>
                  <a:pt x="10" y="12"/>
                  <a:pt x="11" y="12"/>
                </a:cubicBezTo>
                <a:cubicBezTo>
                  <a:pt x="13" y="13"/>
                  <a:pt x="15" y="13"/>
                  <a:pt x="17" y="14"/>
                </a:cubicBezTo>
                <a:cubicBezTo>
                  <a:pt x="20" y="15"/>
                  <a:pt x="22" y="17"/>
                  <a:pt x="23" y="21"/>
                </a:cubicBezTo>
                <a:cubicBezTo>
                  <a:pt x="23" y="25"/>
                  <a:pt x="21" y="28"/>
                  <a:pt x="18" y="30"/>
                </a:cubicBezTo>
                <a:cubicBezTo>
                  <a:pt x="12" y="32"/>
                  <a:pt x="6" y="31"/>
                  <a:pt x="0" y="29"/>
                </a:cubicBezTo>
                <a:cubicBezTo>
                  <a:pt x="0" y="27"/>
                  <a:pt x="1" y="25"/>
                  <a:pt x="2" y="24"/>
                </a:cubicBezTo>
                <a:cubicBezTo>
                  <a:pt x="5" y="24"/>
                  <a:pt x="9" y="24"/>
                  <a:pt x="12" y="24"/>
                </a:cubicBezTo>
                <a:cubicBezTo>
                  <a:pt x="13" y="24"/>
                  <a:pt x="15" y="23"/>
                  <a:pt x="16" y="22"/>
                </a:cubicBezTo>
                <a:cubicBezTo>
                  <a:pt x="15" y="21"/>
                  <a:pt x="14" y="20"/>
                  <a:pt x="13" y="19"/>
                </a:cubicBezTo>
                <a:cubicBezTo>
                  <a:pt x="11" y="19"/>
                  <a:pt x="9" y="18"/>
                  <a:pt x="7" y="18"/>
                </a:cubicBezTo>
                <a:cubicBezTo>
                  <a:pt x="3" y="17"/>
                  <a:pt x="1" y="14"/>
                  <a:pt x="1" y="10"/>
                </a:cubicBezTo>
                <a:cubicBezTo>
                  <a:pt x="1" y="6"/>
                  <a:pt x="3" y="3"/>
                  <a:pt x="7" y="2"/>
                </a:cubicBezTo>
                <a:cubicBezTo>
                  <a:pt x="12" y="0"/>
                  <a:pt x="17" y="1"/>
                  <a:pt x="22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xmlns="" id="{0C3F7F4D-A4F0-4EE4-9E4D-AF5E2687A933}"/>
              </a:ext>
            </a:extLst>
          </p:cNvPr>
          <p:cNvSpPr>
            <a:spLocks/>
          </p:cNvSpPr>
          <p:nvPr/>
        </p:nvSpPr>
        <p:spPr bwMode="auto">
          <a:xfrm>
            <a:off x="-2046947" y="6473447"/>
            <a:ext cx="15036" cy="33547"/>
          </a:xfrm>
          <a:custGeom>
            <a:avLst/>
            <a:gdLst>
              <a:gd name="T0" fmla="*/ 10 w 16"/>
              <a:gd name="T1" fmla="*/ 10 h 41"/>
              <a:gd name="T2" fmla="*/ 16 w 16"/>
              <a:gd name="T3" fmla="*/ 10 h 41"/>
              <a:gd name="T4" fmla="*/ 16 w 16"/>
              <a:gd name="T5" fmla="*/ 16 h 41"/>
              <a:gd name="T6" fmla="*/ 11 w 16"/>
              <a:gd name="T7" fmla="*/ 17 h 41"/>
              <a:gd name="T8" fmla="*/ 16 w 16"/>
              <a:gd name="T9" fmla="*/ 34 h 41"/>
              <a:gd name="T10" fmla="*/ 16 w 16"/>
              <a:gd name="T11" fmla="*/ 39 h 41"/>
              <a:gd name="T12" fmla="*/ 3 w 16"/>
              <a:gd name="T13" fmla="*/ 29 h 41"/>
              <a:gd name="T14" fmla="*/ 3 w 16"/>
              <a:gd name="T15" fmla="*/ 22 h 41"/>
              <a:gd name="T16" fmla="*/ 1 w 16"/>
              <a:gd name="T17" fmla="*/ 16 h 41"/>
              <a:gd name="T18" fmla="*/ 0 w 16"/>
              <a:gd name="T19" fmla="*/ 11 h 41"/>
              <a:gd name="T20" fmla="*/ 3 w 16"/>
              <a:gd name="T21" fmla="*/ 5 h 41"/>
              <a:gd name="T22" fmla="*/ 8 w 16"/>
              <a:gd name="T23" fmla="*/ 0 h 41"/>
              <a:gd name="T24" fmla="*/ 9 w 16"/>
              <a:gd name="T25" fmla="*/ 0 h 41"/>
              <a:gd name="T26" fmla="*/ 10 w 16"/>
              <a:gd name="T27" fmla="*/ 1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41">
                <a:moveTo>
                  <a:pt x="10" y="10"/>
                </a:moveTo>
                <a:cubicBezTo>
                  <a:pt x="12" y="10"/>
                  <a:pt x="14" y="10"/>
                  <a:pt x="16" y="10"/>
                </a:cubicBezTo>
                <a:cubicBezTo>
                  <a:pt x="16" y="12"/>
                  <a:pt x="16" y="14"/>
                  <a:pt x="16" y="16"/>
                </a:cubicBezTo>
                <a:cubicBezTo>
                  <a:pt x="15" y="17"/>
                  <a:pt x="12" y="17"/>
                  <a:pt x="11" y="17"/>
                </a:cubicBezTo>
                <a:cubicBezTo>
                  <a:pt x="8" y="27"/>
                  <a:pt x="9" y="32"/>
                  <a:pt x="16" y="34"/>
                </a:cubicBezTo>
                <a:cubicBezTo>
                  <a:pt x="16" y="35"/>
                  <a:pt x="16" y="37"/>
                  <a:pt x="16" y="39"/>
                </a:cubicBezTo>
                <a:cubicBezTo>
                  <a:pt x="8" y="41"/>
                  <a:pt x="3" y="37"/>
                  <a:pt x="3" y="29"/>
                </a:cubicBezTo>
                <a:cubicBezTo>
                  <a:pt x="3" y="27"/>
                  <a:pt x="3" y="24"/>
                  <a:pt x="3" y="22"/>
                </a:cubicBezTo>
                <a:cubicBezTo>
                  <a:pt x="3" y="20"/>
                  <a:pt x="4" y="17"/>
                  <a:pt x="1" y="16"/>
                </a:cubicBezTo>
                <a:cubicBezTo>
                  <a:pt x="0" y="16"/>
                  <a:pt x="0" y="11"/>
                  <a:pt x="0" y="11"/>
                </a:cubicBezTo>
                <a:cubicBezTo>
                  <a:pt x="4" y="10"/>
                  <a:pt x="2" y="7"/>
                  <a:pt x="3" y="5"/>
                </a:cubicBezTo>
                <a:cubicBezTo>
                  <a:pt x="4" y="3"/>
                  <a:pt x="6" y="1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10" y="3"/>
                  <a:pt x="10" y="7"/>
                  <a:pt x="10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Freeform 12">
            <a:extLst>
              <a:ext uri="{FF2B5EF4-FFF2-40B4-BE49-F238E27FC236}">
                <a16:creationId xmlns:a16="http://schemas.microsoft.com/office/drawing/2014/main" xmlns="" id="{6C9729D0-5EF4-4504-9FA0-FE581E8A3DE9}"/>
              </a:ext>
            </a:extLst>
          </p:cNvPr>
          <p:cNvSpPr>
            <a:spLocks/>
          </p:cNvSpPr>
          <p:nvPr/>
        </p:nvSpPr>
        <p:spPr bwMode="auto">
          <a:xfrm>
            <a:off x="-2077020" y="6480902"/>
            <a:ext cx="11276" cy="24229"/>
          </a:xfrm>
          <a:custGeom>
            <a:avLst/>
            <a:gdLst>
              <a:gd name="T0" fmla="*/ 15 w 15"/>
              <a:gd name="T1" fmla="*/ 3 h 31"/>
              <a:gd name="T2" fmla="*/ 15 w 15"/>
              <a:gd name="T3" fmla="*/ 8 h 31"/>
              <a:gd name="T4" fmla="*/ 7 w 15"/>
              <a:gd name="T5" fmla="*/ 17 h 31"/>
              <a:gd name="T6" fmla="*/ 7 w 15"/>
              <a:gd name="T7" fmla="*/ 30 h 31"/>
              <a:gd name="T8" fmla="*/ 7 w 15"/>
              <a:gd name="T9" fmla="*/ 31 h 31"/>
              <a:gd name="T10" fmla="*/ 1 w 15"/>
              <a:gd name="T11" fmla="*/ 31 h 31"/>
              <a:gd name="T12" fmla="*/ 1 w 15"/>
              <a:gd name="T13" fmla="*/ 9 h 31"/>
              <a:gd name="T14" fmla="*/ 15 w 15"/>
              <a:gd name="T1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" h="31">
                <a:moveTo>
                  <a:pt x="15" y="3"/>
                </a:moveTo>
                <a:cubicBezTo>
                  <a:pt x="15" y="4"/>
                  <a:pt x="15" y="6"/>
                  <a:pt x="15" y="8"/>
                </a:cubicBezTo>
                <a:cubicBezTo>
                  <a:pt x="7" y="9"/>
                  <a:pt x="7" y="9"/>
                  <a:pt x="7" y="17"/>
                </a:cubicBezTo>
                <a:cubicBezTo>
                  <a:pt x="7" y="22"/>
                  <a:pt x="7" y="26"/>
                  <a:pt x="7" y="30"/>
                </a:cubicBezTo>
                <a:cubicBezTo>
                  <a:pt x="7" y="30"/>
                  <a:pt x="7" y="30"/>
                  <a:pt x="7" y="31"/>
                </a:cubicBezTo>
                <a:cubicBezTo>
                  <a:pt x="5" y="31"/>
                  <a:pt x="3" y="31"/>
                  <a:pt x="1" y="31"/>
                </a:cubicBezTo>
                <a:cubicBezTo>
                  <a:pt x="1" y="24"/>
                  <a:pt x="0" y="17"/>
                  <a:pt x="1" y="9"/>
                </a:cubicBezTo>
                <a:cubicBezTo>
                  <a:pt x="1" y="3"/>
                  <a:pt x="8" y="0"/>
                  <a:pt x="15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Freeform 13">
            <a:extLst>
              <a:ext uri="{FF2B5EF4-FFF2-40B4-BE49-F238E27FC236}">
                <a16:creationId xmlns:a16="http://schemas.microsoft.com/office/drawing/2014/main" xmlns="" id="{5B978A1F-7437-49C6-8E91-2CA27EB1DBB5}"/>
              </a:ext>
            </a:extLst>
          </p:cNvPr>
          <p:cNvSpPr>
            <a:spLocks/>
          </p:cNvSpPr>
          <p:nvPr/>
        </p:nvSpPr>
        <p:spPr bwMode="auto">
          <a:xfrm>
            <a:off x="-2031911" y="6480902"/>
            <a:ext cx="15036" cy="13047"/>
          </a:xfrm>
          <a:custGeom>
            <a:avLst/>
            <a:gdLst>
              <a:gd name="T0" fmla="*/ 1 w 16"/>
              <a:gd name="T1" fmla="*/ 17 h 17"/>
              <a:gd name="T2" fmla="*/ 16 w 16"/>
              <a:gd name="T3" fmla="*/ 2 h 17"/>
              <a:gd name="T4" fmla="*/ 16 w 16"/>
              <a:gd name="T5" fmla="*/ 8 h 17"/>
              <a:gd name="T6" fmla="*/ 7 w 16"/>
              <a:gd name="T7" fmla="*/ 17 h 17"/>
              <a:gd name="T8" fmla="*/ 1 w 16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7">
                <a:moveTo>
                  <a:pt x="1" y="17"/>
                </a:moveTo>
                <a:cubicBezTo>
                  <a:pt x="0" y="4"/>
                  <a:pt x="3" y="0"/>
                  <a:pt x="16" y="2"/>
                </a:cubicBezTo>
                <a:cubicBezTo>
                  <a:pt x="16" y="4"/>
                  <a:pt x="16" y="6"/>
                  <a:pt x="16" y="8"/>
                </a:cubicBezTo>
                <a:cubicBezTo>
                  <a:pt x="8" y="9"/>
                  <a:pt x="8" y="9"/>
                  <a:pt x="7" y="17"/>
                </a:cubicBezTo>
                <a:cubicBezTo>
                  <a:pt x="5" y="17"/>
                  <a:pt x="3" y="17"/>
                  <a:pt x="1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Freeform 14">
            <a:extLst>
              <a:ext uri="{FF2B5EF4-FFF2-40B4-BE49-F238E27FC236}">
                <a16:creationId xmlns:a16="http://schemas.microsoft.com/office/drawing/2014/main" xmlns="" id="{2FEF7DAE-96C2-4D10-8301-38CDD67ACE13}"/>
              </a:ext>
            </a:extLst>
          </p:cNvPr>
          <p:cNvSpPr>
            <a:spLocks/>
          </p:cNvSpPr>
          <p:nvPr/>
        </p:nvSpPr>
        <p:spPr bwMode="auto">
          <a:xfrm>
            <a:off x="-2024392" y="6492085"/>
            <a:ext cx="11276" cy="13047"/>
          </a:xfrm>
          <a:custGeom>
            <a:avLst/>
            <a:gdLst>
              <a:gd name="T0" fmla="*/ 1 w 15"/>
              <a:gd name="T1" fmla="*/ 16 h 17"/>
              <a:gd name="T2" fmla="*/ 5 w 15"/>
              <a:gd name="T3" fmla="*/ 10 h 17"/>
              <a:gd name="T4" fmla="*/ 9 w 15"/>
              <a:gd name="T5" fmla="*/ 6 h 17"/>
              <a:gd name="T6" fmla="*/ 9 w 15"/>
              <a:gd name="T7" fmla="*/ 2 h 17"/>
              <a:gd name="T8" fmla="*/ 15 w 15"/>
              <a:gd name="T9" fmla="*/ 6 h 17"/>
              <a:gd name="T10" fmla="*/ 1 w 15"/>
              <a:gd name="T11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" h="17">
                <a:moveTo>
                  <a:pt x="1" y="16"/>
                </a:moveTo>
                <a:cubicBezTo>
                  <a:pt x="0" y="12"/>
                  <a:pt x="0" y="9"/>
                  <a:pt x="5" y="10"/>
                </a:cubicBezTo>
                <a:cubicBezTo>
                  <a:pt x="8" y="10"/>
                  <a:pt x="9" y="9"/>
                  <a:pt x="9" y="6"/>
                </a:cubicBezTo>
                <a:cubicBezTo>
                  <a:pt x="8" y="5"/>
                  <a:pt x="9" y="3"/>
                  <a:pt x="9" y="2"/>
                </a:cubicBezTo>
                <a:cubicBezTo>
                  <a:pt x="15" y="0"/>
                  <a:pt x="15" y="1"/>
                  <a:pt x="15" y="6"/>
                </a:cubicBezTo>
                <a:cubicBezTo>
                  <a:pt x="15" y="15"/>
                  <a:pt x="11" y="17"/>
                  <a:pt x="1" y="1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Freeform 15">
            <a:extLst>
              <a:ext uri="{FF2B5EF4-FFF2-40B4-BE49-F238E27FC236}">
                <a16:creationId xmlns:a16="http://schemas.microsoft.com/office/drawing/2014/main" xmlns="" id="{FAD52364-7B40-4472-BC79-D6853209ACF3}"/>
              </a:ext>
            </a:extLst>
          </p:cNvPr>
          <p:cNvSpPr>
            <a:spLocks/>
          </p:cNvSpPr>
          <p:nvPr/>
        </p:nvSpPr>
        <p:spPr bwMode="auto">
          <a:xfrm>
            <a:off x="-2092056" y="6486494"/>
            <a:ext cx="7518" cy="5592"/>
          </a:xfrm>
          <a:custGeom>
            <a:avLst/>
            <a:gdLst>
              <a:gd name="T0" fmla="*/ 10 w 11"/>
              <a:gd name="T1" fmla="*/ 6 h 7"/>
              <a:gd name="T2" fmla="*/ 6 w 11"/>
              <a:gd name="T3" fmla="*/ 6 h 7"/>
              <a:gd name="T4" fmla="*/ 1 w 11"/>
              <a:gd name="T5" fmla="*/ 6 h 7"/>
              <a:gd name="T6" fmla="*/ 5 w 11"/>
              <a:gd name="T7" fmla="*/ 0 h 7"/>
              <a:gd name="T8" fmla="*/ 10 w 11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7">
                <a:moveTo>
                  <a:pt x="10" y="6"/>
                </a:moveTo>
                <a:cubicBezTo>
                  <a:pt x="8" y="6"/>
                  <a:pt x="7" y="7"/>
                  <a:pt x="6" y="6"/>
                </a:cubicBezTo>
                <a:cubicBezTo>
                  <a:pt x="4" y="6"/>
                  <a:pt x="3" y="6"/>
                  <a:pt x="1" y="6"/>
                </a:cubicBezTo>
                <a:cubicBezTo>
                  <a:pt x="0" y="3"/>
                  <a:pt x="2" y="0"/>
                  <a:pt x="5" y="0"/>
                </a:cubicBezTo>
                <a:cubicBezTo>
                  <a:pt x="9" y="0"/>
                  <a:pt x="11" y="2"/>
                  <a:pt x="10" y="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Google Shape;302;p31"/>
          <p:cNvSpPr/>
          <p:nvPr/>
        </p:nvSpPr>
        <p:spPr>
          <a:xfrm>
            <a:off x="6529767" y="2846803"/>
            <a:ext cx="4951331" cy="3615255"/>
          </a:xfrm>
          <a:custGeom>
            <a:avLst/>
            <a:gdLst/>
            <a:ahLst/>
            <a:cxnLst/>
            <a:rect l="l" t="t" r="r" b="b"/>
            <a:pathLst>
              <a:path w="31364" h="22577" extrusionOk="0">
                <a:moveTo>
                  <a:pt x="1537" y="21843"/>
                </a:moveTo>
                <a:lnTo>
                  <a:pt x="29273" y="22556"/>
                </a:lnTo>
                <a:cubicBezTo>
                  <a:pt x="30125" y="22576"/>
                  <a:pt x="30839" y="21903"/>
                  <a:pt x="30858" y="21041"/>
                </a:cubicBezTo>
                <a:lnTo>
                  <a:pt x="31343" y="2328"/>
                </a:lnTo>
                <a:cubicBezTo>
                  <a:pt x="31363" y="1476"/>
                  <a:pt x="30690" y="754"/>
                  <a:pt x="29828" y="734"/>
                </a:cubicBezTo>
                <a:lnTo>
                  <a:pt x="2091" y="21"/>
                </a:lnTo>
                <a:cubicBezTo>
                  <a:pt x="1240" y="1"/>
                  <a:pt x="526" y="674"/>
                  <a:pt x="506" y="1536"/>
                </a:cubicBezTo>
                <a:lnTo>
                  <a:pt x="21" y="20249"/>
                </a:lnTo>
                <a:cubicBezTo>
                  <a:pt x="1" y="21110"/>
                  <a:pt x="674" y="21823"/>
                  <a:pt x="1537" y="21843"/>
                </a:cubicBezTo>
                <a:close/>
              </a:path>
            </a:pathLst>
          </a:custGeom>
          <a:solidFill>
            <a:srgbClr val="074D6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5" name="Google Shape;303;p31"/>
          <p:cNvSpPr/>
          <p:nvPr/>
        </p:nvSpPr>
        <p:spPr>
          <a:xfrm>
            <a:off x="8962387" y="2450677"/>
            <a:ext cx="807844" cy="1079091"/>
          </a:xfrm>
          <a:custGeom>
            <a:avLst/>
            <a:gdLst/>
            <a:ahLst/>
            <a:cxnLst/>
            <a:rect l="l" t="t" r="r" b="b"/>
            <a:pathLst>
              <a:path w="4747" h="6341" extrusionOk="0">
                <a:moveTo>
                  <a:pt x="4746" y="1"/>
                </a:moveTo>
                <a:lnTo>
                  <a:pt x="3963" y="5202"/>
                </a:lnTo>
                <a:cubicBezTo>
                  <a:pt x="3686" y="6321"/>
                  <a:pt x="1" y="6341"/>
                  <a:pt x="1" y="5202"/>
                </a:cubicBezTo>
                <a:lnTo>
                  <a:pt x="456" y="1170"/>
                </a:lnTo>
                <a:close/>
              </a:path>
            </a:pathLst>
          </a:custGeom>
          <a:solidFill>
            <a:srgbClr val="FFB26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6" name="Google Shape;304;p31"/>
          <p:cNvSpPr/>
          <p:nvPr/>
        </p:nvSpPr>
        <p:spPr>
          <a:xfrm>
            <a:off x="8984340" y="2465993"/>
            <a:ext cx="765640" cy="698065"/>
          </a:xfrm>
          <a:custGeom>
            <a:avLst/>
            <a:gdLst/>
            <a:ahLst/>
            <a:cxnLst/>
            <a:rect l="l" t="t" r="r" b="b"/>
            <a:pathLst>
              <a:path w="4499" h="4102" extrusionOk="0">
                <a:moveTo>
                  <a:pt x="4498" y="714"/>
                </a:moveTo>
                <a:lnTo>
                  <a:pt x="4419" y="1209"/>
                </a:lnTo>
                <a:cubicBezTo>
                  <a:pt x="4369" y="1377"/>
                  <a:pt x="4290" y="1566"/>
                  <a:pt x="4171" y="1764"/>
                </a:cubicBezTo>
                <a:cubicBezTo>
                  <a:pt x="2903" y="3953"/>
                  <a:pt x="1021" y="4102"/>
                  <a:pt x="1" y="3992"/>
                </a:cubicBezTo>
                <a:lnTo>
                  <a:pt x="327" y="1080"/>
                </a:lnTo>
                <a:lnTo>
                  <a:pt x="4280" y="1"/>
                </a:lnTo>
                <a:cubicBezTo>
                  <a:pt x="4419" y="208"/>
                  <a:pt x="4498" y="446"/>
                  <a:pt x="4498" y="714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305;p31"/>
          <p:cNvSpPr/>
          <p:nvPr/>
        </p:nvSpPr>
        <p:spPr>
          <a:xfrm>
            <a:off x="8102638" y="896454"/>
            <a:ext cx="1868065" cy="1225783"/>
          </a:xfrm>
          <a:custGeom>
            <a:avLst/>
            <a:gdLst/>
            <a:ahLst/>
            <a:cxnLst/>
            <a:rect l="l" t="t" r="r" b="b"/>
            <a:pathLst>
              <a:path w="10977" h="7203" extrusionOk="0">
                <a:moveTo>
                  <a:pt x="10531" y="7104"/>
                </a:moveTo>
                <a:lnTo>
                  <a:pt x="10878" y="2448"/>
                </a:lnTo>
                <a:cubicBezTo>
                  <a:pt x="10878" y="2448"/>
                  <a:pt x="10977" y="2061"/>
                  <a:pt x="10234" y="2279"/>
                </a:cubicBezTo>
                <a:cubicBezTo>
                  <a:pt x="10234" y="2279"/>
                  <a:pt x="4092" y="1"/>
                  <a:pt x="2052" y="1566"/>
                </a:cubicBezTo>
                <a:cubicBezTo>
                  <a:pt x="1" y="3131"/>
                  <a:pt x="2299" y="5806"/>
                  <a:pt x="2299" y="5806"/>
                </a:cubicBezTo>
                <a:cubicBezTo>
                  <a:pt x="2299" y="5806"/>
                  <a:pt x="1566" y="6420"/>
                  <a:pt x="2547" y="6875"/>
                </a:cubicBezTo>
                <a:cubicBezTo>
                  <a:pt x="3240" y="7203"/>
                  <a:pt x="9125" y="7104"/>
                  <a:pt x="10531" y="7104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306;p31"/>
          <p:cNvSpPr/>
          <p:nvPr/>
        </p:nvSpPr>
        <p:spPr>
          <a:xfrm>
            <a:off x="8368969" y="1727596"/>
            <a:ext cx="1554595" cy="394640"/>
          </a:xfrm>
          <a:custGeom>
            <a:avLst/>
            <a:gdLst/>
            <a:ahLst/>
            <a:cxnLst/>
            <a:rect l="l" t="t" r="r" b="b"/>
            <a:pathLst>
              <a:path w="9135" h="2319" extrusionOk="0">
                <a:moveTo>
                  <a:pt x="8966" y="2220"/>
                </a:moveTo>
                <a:lnTo>
                  <a:pt x="9134" y="1"/>
                </a:lnTo>
                <a:cubicBezTo>
                  <a:pt x="8511" y="397"/>
                  <a:pt x="8015" y="149"/>
                  <a:pt x="8015" y="149"/>
                </a:cubicBezTo>
                <a:lnTo>
                  <a:pt x="5559" y="664"/>
                </a:lnTo>
                <a:cubicBezTo>
                  <a:pt x="5559" y="664"/>
                  <a:pt x="4815" y="952"/>
                  <a:pt x="2814" y="1011"/>
                </a:cubicBezTo>
                <a:cubicBezTo>
                  <a:pt x="804" y="1071"/>
                  <a:pt x="1408" y="327"/>
                  <a:pt x="1408" y="327"/>
                </a:cubicBezTo>
                <a:cubicBezTo>
                  <a:pt x="903" y="298"/>
                  <a:pt x="506" y="228"/>
                  <a:pt x="189" y="129"/>
                </a:cubicBezTo>
                <a:cubicBezTo>
                  <a:pt x="467" y="605"/>
                  <a:pt x="734" y="922"/>
                  <a:pt x="734" y="922"/>
                </a:cubicBezTo>
                <a:cubicBezTo>
                  <a:pt x="734" y="922"/>
                  <a:pt x="1" y="1536"/>
                  <a:pt x="982" y="1991"/>
                </a:cubicBezTo>
                <a:cubicBezTo>
                  <a:pt x="1675" y="2319"/>
                  <a:pt x="7560" y="2220"/>
                  <a:pt x="8966" y="2220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307;p31"/>
          <p:cNvSpPr/>
          <p:nvPr/>
        </p:nvSpPr>
        <p:spPr>
          <a:xfrm>
            <a:off x="8357227" y="1113939"/>
            <a:ext cx="779084" cy="649224"/>
          </a:xfrm>
          <a:custGeom>
            <a:avLst/>
            <a:gdLst/>
            <a:ahLst/>
            <a:cxnLst/>
            <a:rect l="l" t="t" r="r" b="b"/>
            <a:pathLst>
              <a:path w="4578" h="3815" extrusionOk="0">
                <a:moveTo>
                  <a:pt x="2289" y="1"/>
                </a:moveTo>
                <a:cubicBezTo>
                  <a:pt x="3547" y="1"/>
                  <a:pt x="4577" y="853"/>
                  <a:pt x="4577" y="1912"/>
                </a:cubicBezTo>
                <a:cubicBezTo>
                  <a:pt x="4577" y="1962"/>
                  <a:pt x="4577" y="2022"/>
                  <a:pt x="4567" y="2071"/>
                </a:cubicBezTo>
                <a:cubicBezTo>
                  <a:pt x="4478" y="1269"/>
                  <a:pt x="3656" y="635"/>
                  <a:pt x="2665" y="635"/>
                </a:cubicBezTo>
                <a:cubicBezTo>
                  <a:pt x="1615" y="635"/>
                  <a:pt x="763" y="1348"/>
                  <a:pt x="763" y="2229"/>
                </a:cubicBezTo>
                <a:cubicBezTo>
                  <a:pt x="763" y="3052"/>
                  <a:pt x="1516" y="3735"/>
                  <a:pt x="2487" y="3805"/>
                </a:cubicBezTo>
                <a:cubicBezTo>
                  <a:pt x="2418" y="3814"/>
                  <a:pt x="2359" y="3814"/>
                  <a:pt x="2289" y="3814"/>
                </a:cubicBezTo>
                <a:cubicBezTo>
                  <a:pt x="1021" y="3814"/>
                  <a:pt x="1" y="2962"/>
                  <a:pt x="1" y="1912"/>
                </a:cubicBezTo>
                <a:cubicBezTo>
                  <a:pt x="1" y="853"/>
                  <a:pt x="1021" y="1"/>
                  <a:pt x="2289" y="1"/>
                </a:cubicBezTo>
                <a:close/>
              </a:path>
            </a:pathLst>
          </a:custGeom>
          <a:solidFill>
            <a:srgbClr val="3D507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0" name="Google Shape;308;p31"/>
          <p:cNvSpPr/>
          <p:nvPr/>
        </p:nvSpPr>
        <p:spPr>
          <a:xfrm>
            <a:off x="8535916" y="1715685"/>
            <a:ext cx="1458443" cy="1338780"/>
          </a:xfrm>
          <a:custGeom>
            <a:avLst/>
            <a:gdLst/>
            <a:ahLst/>
            <a:cxnLst/>
            <a:rect l="l" t="t" r="r" b="b"/>
            <a:pathLst>
              <a:path w="8570" h="7867" extrusionOk="0">
                <a:moveTo>
                  <a:pt x="7470" y="1"/>
                </a:moveTo>
                <a:lnTo>
                  <a:pt x="7470" y="1735"/>
                </a:lnTo>
                <a:cubicBezTo>
                  <a:pt x="8074" y="1665"/>
                  <a:pt x="8569" y="2101"/>
                  <a:pt x="8569" y="2715"/>
                </a:cubicBezTo>
                <a:cubicBezTo>
                  <a:pt x="8569" y="3320"/>
                  <a:pt x="8074" y="3875"/>
                  <a:pt x="7470" y="3944"/>
                </a:cubicBezTo>
                <a:lnTo>
                  <a:pt x="7470" y="4132"/>
                </a:lnTo>
                <a:cubicBezTo>
                  <a:pt x="7470" y="6182"/>
                  <a:pt x="5786" y="7866"/>
                  <a:pt x="3735" y="7866"/>
                </a:cubicBezTo>
                <a:lnTo>
                  <a:pt x="3735" y="7866"/>
                </a:lnTo>
                <a:cubicBezTo>
                  <a:pt x="1685" y="7866"/>
                  <a:pt x="1" y="6182"/>
                  <a:pt x="1" y="4132"/>
                </a:cubicBezTo>
                <a:lnTo>
                  <a:pt x="1" y="556"/>
                </a:lnTo>
                <a:cubicBezTo>
                  <a:pt x="793" y="952"/>
                  <a:pt x="3111" y="665"/>
                  <a:pt x="3567" y="575"/>
                </a:cubicBezTo>
                <a:cubicBezTo>
                  <a:pt x="4171" y="467"/>
                  <a:pt x="3290" y="278"/>
                  <a:pt x="3290" y="278"/>
                </a:cubicBezTo>
                <a:close/>
              </a:path>
            </a:pathLst>
          </a:custGeom>
          <a:solidFill>
            <a:srgbClr val="FFB26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1" name="Google Shape;309;p31"/>
          <p:cNvSpPr/>
          <p:nvPr/>
        </p:nvSpPr>
        <p:spPr>
          <a:xfrm>
            <a:off x="9803758" y="2088372"/>
            <a:ext cx="190601" cy="298489"/>
          </a:xfrm>
          <a:custGeom>
            <a:avLst/>
            <a:gdLst/>
            <a:ahLst/>
            <a:cxnLst/>
            <a:rect l="l" t="t" r="r" b="b"/>
            <a:pathLst>
              <a:path w="1120" h="1754" extrusionOk="0">
                <a:moveTo>
                  <a:pt x="981" y="1"/>
                </a:moveTo>
                <a:cubicBezTo>
                  <a:pt x="1070" y="149"/>
                  <a:pt x="1119" y="327"/>
                  <a:pt x="1119" y="525"/>
                </a:cubicBezTo>
                <a:cubicBezTo>
                  <a:pt x="1119" y="1130"/>
                  <a:pt x="624" y="1685"/>
                  <a:pt x="20" y="1754"/>
                </a:cubicBezTo>
                <a:lnTo>
                  <a:pt x="20" y="1318"/>
                </a:lnTo>
                <a:cubicBezTo>
                  <a:pt x="446" y="1368"/>
                  <a:pt x="565" y="367"/>
                  <a:pt x="0" y="595"/>
                </a:cubicBezTo>
                <a:lnTo>
                  <a:pt x="10" y="318"/>
                </a:lnTo>
                <a:cubicBezTo>
                  <a:pt x="10" y="318"/>
                  <a:pt x="555" y="10"/>
                  <a:pt x="981" y="1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" name="Google Shape;310;p31"/>
          <p:cNvSpPr/>
          <p:nvPr/>
        </p:nvSpPr>
        <p:spPr>
          <a:xfrm>
            <a:off x="8535917" y="1715685"/>
            <a:ext cx="1271415" cy="1330441"/>
          </a:xfrm>
          <a:custGeom>
            <a:avLst/>
            <a:gdLst/>
            <a:ahLst/>
            <a:cxnLst/>
            <a:rect l="l" t="t" r="r" b="b"/>
            <a:pathLst>
              <a:path w="7471" h="7818" extrusionOk="0">
                <a:moveTo>
                  <a:pt x="7470" y="1"/>
                </a:moveTo>
                <a:lnTo>
                  <a:pt x="7470" y="1735"/>
                </a:lnTo>
                <a:lnTo>
                  <a:pt x="7272" y="199"/>
                </a:lnTo>
                <a:lnTo>
                  <a:pt x="3775" y="487"/>
                </a:lnTo>
                <a:cubicBezTo>
                  <a:pt x="3775" y="487"/>
                  <a:pt x="4459" y="804"/>
                  <a:pt x="3101" y="952"/>
                </a:cubicBezTo>
                <a:lnTo>
                  <a:pt x="2933" y="3023"/>
                </a:lnTo>
                <a:cubicBezTo>
                  <a:pt x="2933" y="3023"/>
                  <a:pt x="2447" y="2576"/>
                  <a:pt x="2210" y="3023"/>
                </a:cubicBezTo>
                <a:cubicBezTo>
                  <a:pt x="1972" y="3459"/>
                  <a:pt x="2447" y="4053"/>
                  <a:pt x="2923" y="4241"/>
                </a:cubicBezTo>
                <a:lnTo>
                  <a:pt x="3131" y="7817"/>
                </a:lnTo>
                <a:cubicBezTo>
                  <a:pt x="1368" y="7520"/>
                  <a:pt x="1" y="5975"/>
                  <a:pt x="1" y="4132"/>
                </a:cubicBezTo>
                <a:lnTo>
                  <a:pt x="1" y="556"/>
                </a:lnTo>
                <a:cubicBezTo>
                  <a:pt x="793" y="952"/>
                  <a:pt x="3111" y="665"/>
                  <a:pt x="3567" y="575"/>
                </a:cubicBezTo>
                <a:cubicBezTo>
                  <a:pt x="4171" y="467"/>
                  <a:pt x="3290" y="278"/>
                  <a:pt x="3290" y="278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311;p31"/>
          <p:cNvSpPr/>
          <p:nvPr/>
        </p:nvSpPr>
        <p:spPr>
          <a:xfrm>
            <a:off x="9051901" y="2361505"/>
            <a:ext cx="96152" cy="79303"/>
          </a:xfrm>
          <a:custGeom>
            <a:avLst/>
            <a:gdLst/>
            <a:ahLst/>
            <a:cxnLst/>
            <a:rect l="l" t="t" r="r" b="b"/>
            <a:pathLst>
              <a:path w="565" h="466" extrusionOk="0">
                <a:moveTo>
                  <a:pt x="366" y="80"/>
                </a:moveTo>
                <a:cubicBezTo>
                  <a:pt x="505" y="159"/>
                  <a:pt x="564" y="298"/>
                  <a:pt x="505" y="397"/>
                </a:cubicBezTo>
                <a:cubicBezTo>
                  <a:pt x="485" y="436"/>
                  <a:pt x="456" y="456"/>
                  <a:pt x="406" y="466"/>
                </a:cubicBezTo>
                <a:cubicBezTo>
                  <a:pt x="456" y="377"/>
                  <a:pt x="416" y="248"/>
                  <a:pt x="307" y="179"/>
                </a:cubicBezTo>
                <a:cubicBezTo>
                  <a:pt x="198" y="119"/>
                  <a:pt x="69" y="149"/>
                  <a:pt x="10" y="238"/>
                </a:cubicBezTo>
                <a:cubicBezTo>
                  <a:pt x="0" y="198"/>
                  <a:pt x="0" y="159"/>
                  <a:pt x="20" y="119"/>
                </a:cubicBezTo>
                <a:cubicBezTo>
                  <a:pt x="79" y="20"/>
                  <a:pt x="238" y="0"/>
                  <a:pt x="366" y="80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312;p31"/>
          <p:cNvSpPr/>
          <p:nvPr/>
        </p:nvSpPr>
        <p:spPr>
          <a:xfrm>
            <a:off x="9286070" y="1843827"/>
            <a:ext cx="349209" cy="104659"/>
          </a:xfrm>
          <a:custGeom>
            <a:avLst/>
            <a:gdLst/>
            <a:ahLst/>
            <a:cxnLst/>
            <a:rect l="l" t="t" r="r" b="b"/>
            <a:pathLst>
              <a:path w="2052" h="615" extrusionOk="0">
                <a:moveTo>
                  <a:pt x="1" y="615"/>
                </a:moveTo>
                <a:lnTo>
                  <a:pt x="2052" y="615"/>
                </a:lnTo>
                <a:cubicBezTo>
                  <a:pt x="2052" y="615"/>
                  <a:pt x="1685" y="130"/>
                  <a:pt x="586" y="338"/>
                </a:cubicBezTo>
                <a:cubicBezTo>
                  <a:pt x="784" y="1"/>
                  <a:pt x="1" y="110"/>
                  <a:pt x="1" y="615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313;p31"/>
          <p:cNvSpPr/>
          <p:nvPr/>
        </p:nvSpPr>
        <p:spPr>
          <a:xfrm>
            <a:off x="8635471" y="1850634"/>
            <a:ext cx="349039" cy="97852"/>
          </a:xfrm>
          <a:custGeom>
            <a:avLst/>
            <a:gdLst/>
            <a:ahLst/>
            <a:cxnLst/>
            <a:rect l="l" t="t" r="r" b="b"/>
            <a:pathLst>
              <a:path w="2051" h="575" extrusionOk="0">
                <a:moveTo>
                  <a:pt x="2051" y="575"/>
                </a:moveTo>
                <a:lnTo>
                  <a:pt x="0" y="575"/>
                </a:lnTo>
                <a:cubicBezTo>
                  <a:pt x="0" y="575"/>
                  <a:pt x="357" y="70"/>
                  <a:pt x="1457" y="278"/>
                </a:cubicBezTo>
                <a:cubicBezTo>
                  <a:pt x="1308" y="0"/>
                  <a:pt x="2051" y="60"/>
                  <a:pt x="2051" y="575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314;p31"/>
          <p:cNvSpPr/>
          <p:nvPr/>
        </p:nvSpPr>
        <p:spPr>
          <a:xfrm>
            <a:off x="8905037" y="2550231"/>
            <a:ext cx="482460" cy="158604"/>
          </a:xfrm>
          <a:custGeom>
            <a:avLst/>
            <a:gdLst/>
            <a:ahLst/>
            <a:cxnLst/>
            <a:rect l="l" t="t" r="r" b="b"/>
            <a:pathLst>
              <a:path w="2835" h="932" extrusionOk="0">
                <a:moveTo>
                  <a:pt x="11" y="466"/>
                </a:moveTo>
                <a:cubicBezTo>
                  <a:pt x="21" y="466"/>
                  <a:pt x="2695" y="842"/>
                  <a:pt x="2755" y="1"/>
                </a:cubicBezTo>
                <a:lnTo>
                  <a:pt x="2834" y="1"/>
                </a:lnTo>
                <a:cubicBezTo>
                  <a:pt x="2765" y="932"/>
                  <a:pt x="11" y="545"/>
                  <a:pt x="1" y="545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315;p31"/>
          <p:cNvSpPr/>
          <p:nvPr/>
        </p:nvSpPr>
        <p:spPr>
          <a:xfrm>
            <a:off x="7571676" y="3839829"/>
            <a:ext cx="1257800" cy="2375496"/>
          </a:xfrm>
          <a:custGeom>
            <a:avLst/>
            <a:gdLst/>
            <a:ahLst/>
            <a:cxnLst/>
            <a:rect l="l" t="t" r="r" b="b"/>
            <a:pathLst>
              <a:path w="7391" h="13959" extrusionOk="0">
                <a:moveTo>
                  <a:pt x="7391" y="833"/>
                </a:moveTo>
                <a:lnTo>
                  <a:pt x="4419" y="1"/>
                </a:lnTo>
                <a:lnTo>
                  <a:pt x="1892" y="9144"/>
                </a:lnTo>
                <a:lnTo>
                  <a:pt x="89" y="9085"/>
                </a:lnTo>
                <a:cubicBezTo>
                  <a:pt x="89" y="9085"/>
                  <a:pt x="1" y="11690"/>
                  <a:pt x="655" y="12948"/>
                </a:cubicBezTo>
                <a:lnTo>
                  <a:pt x="2209" y="12532"/>
                </a:lnTo>
                <a:lnTo>
                  <a:pt x="4894" y="13959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8" name="Google Shape;316;p31"/>
          <p:cNvSpPr/>
          <p:nvPr/>
        </p:nvSpPr>
        <p:spPr>
          <a:xfrm>
            <a:off x="8084259" y="3335936"/>
            <a:ext cx="2515260" cy="3115424"/>
          </a:xfrm>
          <a:custGeom>
            <a:avLst/>
            <a:gdLst/>
            <a:ahLst/>
            <a:cxnLst/>
            <a:rect l="l" t="t" r="r" b="b"/>
            <a:pathLst>
              <a:path w="14780" h="18307" extrusionOk="0">
                <a:moveTo>
                  <a:pt x="9123" y="0"/>
                </a:moveTo>
                <a:lnTo>
                  <a:pt x="13521" y="2536"/>
                </a:lnTo>
                <a:lnTo>
                  <a:pt x="14780" y="18306"/>
                </a:lnTo>
                <a:lnTo>
                  <a:pt x="0" y="17860"/>
                </a:lnTo>
                <a:lnTo>
                  <a:pt x="1407" y="2962"/>
                </a:lnTo>
                <a:lnTo>
                  <a:pt x="5161" y="0"/>
                </a:lnTo>
                <a:close/>
              </a:path>
            </a:pathLst>
          </a:custGeom>
          <a:solidFill>
            <a:srgbClr val="FFF2D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9" name="Google Shape;317;p31"/>
          <p:cNvSpPr/>
          <p:nvPr/>
        </p:nvSpPr>
        <p:spPr>
          <a:xfrm>
            <a:off x="8084259" y="3942786"/>
            <a:ext cx="2515260" cy="2508575"/>
          </a:xfrm>
          <a:custGeom>
            <a:avLst/>
            <a:gdLst/>
            <a:ahLst/>
            <a:cxnLst/>
            <a:rect l="l" t="t" r="r" b="b"/>
            <a:pathLst>
              <a:path w="14780" h="14741" extrusionOk="0">
                <a:moveTo>
                  <a:pt x="13601" y="0"/>
                </a:moveTo>
                <a:lnTo>
                  <a:pt x="14780" y="14740"/>
                </a:lnTo>
                <a:lnTo>
                  <a:pt x="0" y="14364"/>
                </a:lnTo>
                <a:lnTo>
                  <a:pt x="505" y="8935"/>
                </a:lnTo>
                <a:cubicBezTo>
                  <a:pt x="4240" y="13354"/>
                  <a:pt x="13026" y="9936"/>
                  <a:pt x="12432" y="4269"/>
                </a:cubicBezTo>
                <a:lnTo>
                  <a:pt x="12224" y="2080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0" name="Google Shape;318;p31"/>
          <p:cNvSpPr/>
          <p:nvPr/>
        </p:nvSpPr>
        <p:spPr>
          <a:xfrm>
            <a:off x="9001359" y="3335936"/>
            <a:ext cx="595120" cy="1087429"/>
          </a:xfrm>
          <a:custGeom>
            <a:avLst/>
            <a:gdLst/>
            <a:ahLst/>
            <a:cxnLst/>
            <a:rect l="l" t="t" r="r" b="b"/>
            <a:pathLst>
              <a:path w="3497" h="6390" extrusionOk="0">
                <a:moveTo>
                  <a:pt x="0" y="0"/>
                </a:moveTo>
                <a:lnTo>
                  <a:pt x="1228" y="6389"/>
                </a:lnTo>
                <a:lnTo>
                  <a:pt x="3496" y="0"/>
                </a:ln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319;p31"/>
          <p:cNvSpPr/>
          <p:nvPr/>
        </p:nvSpPr>
        <p:spPr>
          <a:xfrm>
            <a:off x="9210339" y="3141935"/>
            <a:ext cx="596992" cy="1281431"/>
          </a:xfrm>
          <a:custGeom>
            <a:avLst/>
            <a:gdLst/>
            <a:ahLst/>
            <a:cxnLst/>
            <a:rect l="l" t="t" r="r" b="b"/>
            <a:pathLst>
              <a:path w="3508" h="7530" extrusionOk="0">
                <a:moveTo>
                  <a:pt x="2675" y="0"/>
                </a:moveTo>
                <a:lnTo>
                  <a:pt x="3507" y="1843"/>
                </a:lnTo>
                <a:lnTo>
                  <a:pt x="2833" y="4270"/>
                </a:lnTo>
                <a:lnTo>
                  <a:pt x="1942" y="4072"/>
                </a:lnTo>
                <a:lnTo>
                  <a:pt x="2605" y="4874"/>
                </a:lnTo>
                <a:lnTo>
                  <a:pt x="0" y="7529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2" name="Google Shape;320;p31"/>
          <p:cNvSpPr/>
          <p:nvPr/>
        </p:nvSpPr>
        <p:spPr>
          <a:xfrm>
            <a:off x="8851090" y="3207794"/>
            <a:ext cx="359420" cy="1215572"/>
          </a:xfrm>
          <a:custGeom>
            <a:avLst/>
            <a:gdLst/>
            <a:ahLst/>
            <a:cxnLst/>
            <a:rect l="l" t="t" r="r" b="b"/>
            <a:pathLst>
              <a:path w="2112" h="7143" extrusionOk="0">
                <a:moveTo>
                  <a:pt x="744" y="0"/>
                </a:moveTo>
                <a:lnTo>
                  <a:pt x="2111" y="7142"/>
                </a:lnTo>
                <a:lnTo>
                  <a:pt x="437" y="4181"/>
                </a:lnTo>
                <a:lnTo>
                  <a:pt x="952" y="3547"/>
                </a:lnTo>
                <a:lnTo>
                  <a:pt x="278" y="3655"/>
                </a:lnTo>
                <a:lnTo>
                  <a:pt x="1" y="1278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7" name="Google Shape;321;p31"/>
          <p:cNvSpPr/>
          <p:nvPr/>
        </p:nvSpPr>
        <p:spPr>
          <a:xfrm>
            <a:off x="8246101" y="4632172"/>
            <a:ext cx="726668" cy="379493"/>
          </a:xfrm>
          <a:custGeom>
            <a:avLst/>
            <a:gdLst/>
            <a:ahLst/>
            <a:cxnLst/>
            <a:rect l="l" t="t" r="r" b="b"/>
            <a:pathLst>
              <a:path w="4270" h="2230" extrusionOk="0">
                <a:moveTo>
                  <a:pt x="683" y="0"/>
                </a:moveTo>
                <a:lnTo>
                  <a:pt x="3655" y="11"/>
                </a:lnTo>
                <a:cubicBezTo>
                  <a:pt x="3814" y="20"/>
                  <a:pt x="3943" y="139"/>
                  <a:pt x="3963" y="298"/>
                </a:cubicBezTo>
                <a:lnTo>
                  <a:pt x="4051" y="1348"/>
                </a:lnTo>
                <a:cubicBezTo>
                  <a:pt x="4111" y="1358"/>
                  <a:pt x="4170" y="1417"/>
                  <a:pt x="4180" y="1477"/>
                </a:cubicBezTo>
                <a:lnTo>
                  <a:pt x="4260" y="2100"/>
                </a:lnTo>
                <a:cubicBezTo>
                  <a:pt x="4269" y="2170"/>
                  <a:pt x="4210" y="2230"/>
                  <a:pt x="4141" y="2230"/>
                </a:cubicBezTo>
                <a:lnTo>
                  <a:pt x="3477" y="2230"/>
                </a:lnTo>
                <a:cubicBezTo>
                  <a:pt x="3408" y="2230"/>
                  <a:pt x="3338" y="2170"/>
                  <a:pt x="3329" y="2100"/>
                </a:cubicBezTo>
                <a:lnTo>
                  <a:pt x="3249" y="1477"/>
                </a:lnTo>
                <a:cubicBezTo>
                  <a:pt x="3239" y="1398"/>
                  <a:pt x="3289" y="1338"/>
                  <a:pt x="3368" y="1338"/>
                </a:cubicBezTo>
                <a:lnTo>
                  <a:pt x="3329" y="863"/>
                </a:lnTo>
                <a:cubicBezTo>
                  <a:pt x="3309" y="694"/>
                  <a:pt x="3180" y="575"/>
                  <a:pt x="3012" y="575"/>
                </a:cubicBezTo>
                <a:lnTo>
                  <a:pt x="1288" y="565"/>
                </a:lnTo>
                <a:cubicBezTo>
                  <a:pt x="1129" y="565"/>
                  <a:pt x="991" y="684"/>
                  <a:pt x="971" y="843"/>
                </a:cubicBezTo>
                <a:lnTo>
                  <a:pt x="921" y="1328"/>
                </a:lnTo>
                <a:cubicBezTo>
                  <a:pt x="980" y="1338"/>
                  <a:pt x="1030" y="1398"/>
                  <a:pt x="1020" y="1466"/>
                </a:cubicBezTo>
                <a:lnTo>
                  <a:pt x="931" y="2091"/>
                </a:lnTo>
                <a:cubicBezTo>
                  <a:pt x="921" y="2160"/>
                  <a:pt x="852" y="2219"/>
                  <a:pt x="782" y="2219"/>
                </a:cubicBezTo>
                <a:lnTo>
                  <a:pt x="119" y="2219"/>
                </a:lnTo>
                <a:cubicBezTo>
                  <a:pt x="49" y="2219"/>
                  <a:pt x="0" y="2160"/>
                  <a:pt x="10" y="2081"/>
                </a:cubicBezTo>
                <a:lnTo>
                  <a:pt x="89" y="1466"/>
                </a:lnTo>
                <a:cubicBezTo>
                  <a:pt x="99" y="1387"/>
                  <a:pt x="168" y="1328"/>
                  <a:pt x="247" y="1328"/>
                </a:cubicBezTo>
                <a:lnTo>
                  <a:pt x="247" y="1328"/>
                </a:lnTo>
                <a:lnTo>
                  <a:pt x="366" y="278"/>
                </a:lnTo>
                <a:cubicBezTo>
                  <a:pt x="386" y="119"/>
                  <a:pt x="525" y="0"/>
                  <a:pt x="683" y="0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8" name="Google Shape;322;p31"/>
          <p:cNvSpPr/>
          <p:nvPr/>
        </p:nvSpPr>
        <p:spPr>
          <a:xfrm>
            <a:off x="7682974" y="4883352"/>
            <a:ext cx="1869597" cy="1259477"/>
          </a:xfrm>
          <a:custGeom>
            <a:avLst/>
            <a:gdLst/>
            <a:ahLst/>
            <a:cxnLst/>
            <a:rect l="l" t="t" r="r" b="b"/>
            <a:pathLst>
              <a:path w="10986" h="7401" extrusionOk="0">
                <a:moveTo>
                  <a:pt x="565" y="1"/>
                </a:moveTo>
                <a:lnTo>
                  <a:pt x="10451" y="40"/>
                </a:lnTo>
                <a:cubicBezTo>
                  <a:pt x="10748" y="40"/>
                  <a:pt x="10986" y="278"/>
                  <a:pt x="10986" y="575"/>
                </a:cubicBezTo>
                <a:lnTo>
                  <a:pt x="10966" y="6865"/>
                </a:lnTo>
                <a:cubicBezTo>
                  <a:pt x="10966" y="7153"/>
                  <a:pt x="10719" y="7400"/>
                  <a:pt x="10422" y="7400"/>
                </a:cubicBezTo>
                <a:lnTo>
                  <a:pt x="535" y="7361"/>
                </a:lnTo>
                <a:cubicBezTo>
                  <a:pt x="238" y="7361"/>
                  <a:pt x="1" y="7113"/>
                  <a:pt x="1" y="6816"/>
                </a:cubicBezTo>
                <a:lnTo>
                  <a:pt x="30" y="536"/>
                </a:lnTo>
                <a:cubicBezTo>
                  <a:pt x="30" y="239"/>
                  <a:pt x="268" y="1"/>
                  <a:pt x="565" y="1"/>
                </a:cubicBezTo>
                <a:close/>
              </a:path>
            </a:pathLst>
          </a:custGeom>
          <a:solidFill>
            <a:srgbClr val="C94B3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9" name="Google Shape;323;p31"/>
          <p:cNvSpPr/>
          <p:nvPr/>
        </p:nvSpPr>
        <p:spPr>
          <a:xfrm>
            <a:off x="7684677" y="4883353"/>
            <a:ext cx="1330297" cy="897001"/>
          </a:xfrm>
          <a:custGeom>
            <a:avLst/>
            <a:gdLst/>
            <a:ahLst/>
            <a:cxnLst/>
            <a:rect l="l" t="t" r="r" b="b"/>
            <a:pathLst>
              <a:path w="7817" h="5271" extrusionOk="0">
                <a:moveTo>
                  <a:pt x="0" y="4934"/>
                </a:moveTo>
                <a:lnTo>
                  <a:pt x="20" y="536"/>
                </a:lnTo>
                <a:cubicBezTo>
                  <a:pt x="20" y="248"/>
                  <a:pt x="248" y="10"/>
                  <a:pt x="525" y="1"/>
                </a:cubicBezTo>
                <a:lnTo>
                  <a:pt x="7430" y="30"/>
                </a:lnTo>
                <a:cubicBezTo>
                  <a:pt x="7647" y="30"/>
                  <a:pt x="7816" y="199"/>
                  <a:pt x="7816" y="407"/>
                </a:cubicBezTo>
                <a:lnTo>
                  <a:pt x="7796" y="4884"/>
                </a:lnTo>
                <a:cubicBezTo>
                  <a:pt x="7796" y="5092"/>
                  <a:pt x="7628" y="5271"/>
                  <a:pt x="7410" y="5271"/>
                </a:cubicBezTo>
                <a:lnTo>
                  <a:pt x="367" y="5241"/>
                </a:lnTo>
                <a:cubicBezTo>
                  <a:pt x="189" y="5241"/>
                  <a:pt x="30" y="5102"/>
                  <a:pt x="0" y="4934"/>
                </a:cubicBezTo>
                <a:close/>
              </a:path>
            </a:pathLst>
          </a:custGeom>
          <a:solidFill>
            <a:srgbClr val="C94B3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0" name="Google Shape;324;p31"/>
          <p:cNvSpPr/>
          <p:nvPr/>
        </p:nvSpPr>
        <p:spPr>
          <a:xfrm>
            <a:off x="8289837" y="5185077"/>
            <a:ext cx="655873" cy="656031"/>
          </a:xfrm>
          <a:custGeom>
            <a:avLst/>
            <a:gdLst/>
            <a:ahLst/>
            <a:cxnLst/>
            <a:rect l="l" t="t" r="r" b="b"/>
            <a:pathLst>
              <a:path w="3854" h="3855" extrusionOk="0">
                <a:moveTo>
                  <a:pt x="3854" y="1427"/>
                </a:moveTo>
                <a:lnTo>
                  <a:pt x="3854" y="2437"/>
                </a:lnTo>
                <a:cubicBezTo>
                  <a:pt x="3854" y="2517"/>
                  <a:pt x="3785" y="2586"/>
                  <a:pt x="3695" y="2586"/>
                </a:cubicBezTo>
                <a:lnTo>
                  <a:pt x="2586" y="2586"/>
                </a:lnTo>
                <a:lnTo>
                  <a:pt x="2576" y="3696"/>
                </a:lnTo>
                <a:cubicBezTo>
                  <a:pt x="2576" y="3785"/>
                  <a:pt x="2507" y="3854"/>
                  <a:pt x="2427" y="3854"/>
                </a:cubicBezTo>
                <a:lnTo>
                  <a:pt x="1417" y="3844"/>
                </a:lnTo>
                <a:cubicBezTo>
                  <a:pt x="1328" y="3844"/>
                  <a:pt x="1258" y="3775"/>
                  <a:pt x="1258" y="3696"/>
                </a:cubicBezTo>
                <a:lnTo>
                  <a:pt x="1269" y="2576"/>
                </a:lnTo>
                <a:lnTo>
                  <a:pt x="159" y="2576"/>
                </a:lnTo>
                <a:cubicBezTo>
                  <a:pt x="70" y="2576"/>
                  <a:pt x="1" y="2507"/>
                  <a:pt x="1" y="2418"/>
                </a:cubicBezTo>
                <a:lnTo>
                  <a:pt x="10" y="1418"/>
                </a:lnTo>
                <a:cubicBezTo>
                  <a:pt x="10" y="1328"/>
                  <a:pt x="80" y="1259"/>
                  <a:pt x="159" y="1259"/>
                </a:cubicBezTo>
                <a:lnTo>
                  <a:pt x="1269" y="1269"/>
                </a:lnTo>
                <a:lnTo>
                  <a:pt x="1278" y="150"/>
                </a:lnTo>
                <a:cubicBezTo>
                  <a:pt x="1278" y="70"/>
                  <a:pt x="1348" y="1"/>
                  <a:pt x="1437" y="1"/>
                </a:cubicBezTo>
                <a:lnTo>
                  <a:pt x="2438" y="1"/>
                </a:lnTo>
                <a:cubicBezTo>
                  <a:pt x="2526" y="1"/>
                  <a:pt x="2596" y="70"/>
                  <a:pt x="2596" y="159"/>
                </a:cubicBezTo>
                <a:lnTo>
                  <a:pt x="2586" y="1269"/>
                </a:lnTo>
                <a:lnTo>
                  <a:pt x="3695" y="1279"/>
                </a:lnTo>
                <a:cubicBezTo>
                  <a:pt x="3785" y="1279"/>
                  <a:pt x="3854" y="1348"/>
                  <a:pt x="3854" y="1427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1" name="Google Shape;325;p31"/>
          <p:cNvSpPr/>
          <p:nvPr/>
        </p:nvSpPr>
        <p:spPr>
          <a:xfrm>
            <a:off x="9938541" y="3767334"/>
            <a:ext cx="1802207" cy="1911935"/>
          </a:xfrm>
          <a:custGeom>
            <a:avLst/>
            <a:gdLst/>
            <a:ahLst/>
            <a:cxnLst/>
            <a:rect l="l" t="t" r="r" b="b"/>
            <a:pathLst>
              <a:path w="10590" h="11235" extrusionOk="0">
                <a:moveTo>
                  <a:pt x="1328" y="3111"/>
                </a:moveTo>
                <a:lnTo>
                  <a:pt x="2625" y="1"/>
                </a:lnTo>
                <a:lnTo>
                  <a:pt x="9520" y="7193"/>
                </a:lnTo>
                <a:cubicBezTo>
                  <a:pt x="9520" y="7193"/>
                  <a:pt x="10590" y="7757"/>
                  <a:pt x="9094" y="8936"/>
                </a:cubicBezTo>
                <a:cubicBezTo>
                  <a:pt x="7598" y="10115"/>
                  <a:pt x="655" y="11234"/>
                  <a:pt x="655" y="11234"/>
                </a:cubicBezTo>
                <a:lnTo>
                  <a:pt x="1" y="9183"/>
                </a:lnTo>
                <a:lnTo>
                  <a:pt x="4617" y="6965"/>
                </a:lnTo>
                <a:close/>
              </a:path>
            </a:pathLst>
          </a:custGeom>
          <a:solidFill>
            <a:srgbClr val="FFF2D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2" name="Google Shape;326;p31"/>
          <p:cNvSpPr/>
          <p:nvPr/>
        </p:nvSpPr>
        <p:spPr>
          <a:xfrm>
            <a:off x="9385626" y="5330066"/>
            <a:ext cx="664383" cy="618932"/>
          </a:xfrm>
          <a:custGeom>
            <a:avLst/>
            <a:gdLst/>
            <a:ahLst/>
            <a:cxnLst/>
            <a:rect l="l" t="t" r="r" b="b"/>
            <a:pathLst>
              <a:path w="3904" h="3637" extrusionOk="0">
                <a:moveTo>
                  <a:pt x="3250" y="0"/>
                </a:moveTo>
                <a:lnTo>
                  <a:pt x="1" y="218"/>
                </a:lnTo>
                <a:lnTo>
                  <a:pt x="1258" y="3636"/>
                </a:lnTo>
                <a:lnTo>
                  <a:pt x="3904" y="2051"/>
                </a:lnTo>
                <a:close/>
              </a:path>
            </a:pathLst>
          </a:custGeom>
          <a:solidFill>
            <a:srgbClr val="FFB26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327;p31"/>
          <p:cNvSpPr/>
          <p:nvPr/>
        </p:nvSpPr>
        <p:spPr>
          <a:xfrm>
            <a:off x="9041691" y="5367164"/>
            <a:ext cx="558191" cy="581835"/>
          </a:xfrm>
          <a:custGeom>
            <a:avLst/>
            <a:gdLst/>
            <a:ahLst/>
            <a:cxnLst/>
            <a:rect l="l" t="t" r="r" b="b"/>
            <a:pathLst>
              <a:path w="3280" h="3419" extrusionOk="0">
                <a:moveTo>
                  <a:pt x="2022" y="0"/>
                </a:moveTo>
                <a:lnTo>
                  <a:pt x="1" y="793"/>
                </a:lnTo>
                <a:cubicBezTo>
                  <a:pt x="1" y="793"/>
                  <a:pt x="219" y="1398"/>
                  <a:pt x="338" y="1417"/>
                </a:cubicBezTo>
                <a:cubicBezTo>
                  <a:pt x="466" y="1437"/>
                  <a:pt x="1110" y="1437"/>
                  <a:pt x="1110" y="1437"/>
                </a:cubicBezTo>
                <a:lnTo>
                  <a:pt x="1912" y="3151"/>
                </a:lnTo>
                <a:lnTo>
                  <a:pt x="3279" y="3418"/>
                </a:ln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328;p31"/>
          <p:cNvSpPr/>
          <p:nvPr/>
        </p:nvSpPr>
        <p:spPr>
          <a:xfrm>
            <a:off x="7548191" y="5416176"/>
            <a:ext cx="456933" cy="551203"/>
          </a:xfrm>
          <a:custGeom>
            <a:avLst/>
            <a:gdLst/>
            <a:ahLst/>
            <a:cxnLst/>
            <a:rect l="l" t="t" r="r" b="b"/>
            <a:pathLst>
              <a:path w="2685" h="3239" extrusionOk="0">
                <a:moveTo>
                  <a:pt x="436" y="0"/>
                </a:moveTo>
                <a:lnTo>
                  <a:pt x="2684" y="793"/>
                </a:lnTo>
                <a:cubicBezTo>
                  <a:pt x="2684" y="793"/>
                  <a:pt x="2536" y="1367"/>
                  <a:pt x="2338" y="1427"/>
                </a:cubicBezTo>
                <a:cubicBezTo>
                  <a:pt x="2140" y="1476"/>
                  <a:pt x="1872" y="1515"/>
                  <a:pt x="1872" y="1515"/>
                </a:cubicBezTo>
                <a:lnTo>
                  <a:pt x="1278" y="2972"/>
                </a:lnTo>
                <a:cubicBezTo>
                  <a:pt x="1209" y="3150"/>
                  <a:pt x="1000" y="3239"/>
                  <a:pt x="822" y="3170"/>
                </a:cubicBezTo>
                <a:lnTo>
                  <a:pt x="20" y="2863"/>
                </a:lnTo>
                <a:cubicBezTo>
                  <a:pt x="20" y="2863"/>
                  <a:pt x="0" y="1347"/>
                  <a:pt x="436" y="0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115" name="Google Shape;330;p31"/>
          <p:cNvGrpSpPr/>
          <p:nvPr/>
        </p:nvGrpSpPr>
        <p:grpSpPr>
          <a:xfrm>
            <a:off x="6427012" y="4219525"/>
            <a:ext cx="365667" cy="365521"/>
            <a:chOff x="593622" y="3300393"/>
            <a:chExt cx="274250" cy="274141"/>
          </a:xfrm>
        </p:grpSpPr>
        <p:sp>
          <p:nvSpPr>
            <p:cNvPr id="116" name="Google Shape;331;p31"/>
            <p:cNvSpPr/>
            <p:nvPr/>
          </p:nvSpPr>
          <p:spPr>
            <a:xfrm>
              <a:off x="593622" y="3300393"/>
              <a:ext cx="274250" cy="274141"/>
            </a:xfrm>
            <a:custGeom>
              <a:avLst/>
              <a:gdLst/>
              <a:ahLst/>
              <a:cxnLst/>
              <a:rect l="l" t="t" r="r" b="b"/>
              <a:pathLst>
                <a:path w="78357" h="78326" extrusionOk="0">
                  <a:moveTo>
                    <a:pt x="39163" y="0"/>
                  </a:moveTo>
                  <a:cubicBezTo>
                    <a:pt x="17593" y="0"/>
                    <a:pt x="1" y="17562"/>
                    <a:pt x="1" y="39163"/>
                  </a:cubicBezTo>
                  <a:cubicBezTo>
                    <a:pt x="1" y="47791"/>
                    <a:pt x="2816" y="55776"/>
                    <a:pt x="7558" y="62262"/>
                  </a:cubicBezTo>
                  <a:cubicBezTo>
                    <a:pt x="9944" y="65506"/>
                    <a:pt x="12820" y="68382"/>
                    <a:pt x="16094" y="70768"/>
                  </a:cubicBezTo>
                  <a:cubicBezTo>
                    <a:pt x="22550" y="75541"/>
                    <a:pt x="30535" y="78325"/>
                    <a:pt x="39163" y="78325"/>
                  </a:cubicBezTo>
                  <a:cubicBezTo>
                    <a:pt x="60764" y="78325"/>
                    <a:pt x="78356" y="60763"/>
                    <a:pt x="78356" y="39163"/>
                  </a:cubicBezTo>
                  <a:cubicBezTo>
                    <a:pt x="78356" y="30535"/>
                    <a:pt x="75541" y="22549"/>
                    <a:pt x="70799" y="16063"/>
                  </a:cubicBezTo>
                  <a:cubicBezTo>
                    <a:pt x="68413" y="12820"/>
                    <a:pt x="65537" y="9944"/>
                    <a:pt x="62263" y="7557"/>
                  </a:cubicBezTo>
                  <a:cubicBezTo>
                    <a:pt x="55807" y="2815"/>
                    <a:pt x="47822" y="0"/>
                    <a:pt x="39163" y="0"/>
                  </a:cubicBezTo>
                  <a:close/>
                </a:path>
              </a:pathLst>
            </a:custGeom>
            <a:solidFill>
              <a:srgbClr val="FFF2D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332;p31"/>
            <p:cNvSpPr/>
            <p:nvPr/>
          </p:nvSpPr>
          <p:spPr>
            <a:xfrm>
              <a:off x="620071" y="3326842"/>
              <a:ext cx="221351" cy="221239"/>
            </a:xfrm>
            <a:custGeom>
              <a:avLst/>
              <a:gdLst/>
              <a:ahLst/>
              <a:cxnLst/>
              <a:rect l="l" t="t" r="r" b="b"/>
              <a:pathLst>
                <a:path w="63243" h="63211" extrusionOk="0">
                  <a:moveTo>
                    <a:pt x="54706" y="0"/>
                  </a:moveTo>
                  <a:lnTo>
                    <a:pt x="1" y="54705"/>
                  </a:lnTo>
                  <a:cubicBezTo>
                    <a:pt x="2387" y="57949"/>
                    <a:pt x="5263" y="60825"/>
                    <a:pt x="8537" y="63211"/>
                  </a:cubicBezTo>
                  <a:lnTo>
                    <a:pt x="63242" y="8506"/>
                  </a:lnTo>
                  <a:cubicBezTo>
                    <a:pt x="60856" y="5263"/>
                    <a:pt x="57980" y="2387"/>
                    <a:pt x="54706" y="0"/>
                  </a:cubicBez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333;p31"/>
            <p:cNvSpPr/>
            <p:nvPr/>
          </p:nvSpPr>
          <p:spPr>
            <a:xfrm>
              <a:off x="593622" y="3337871"/>
              <a:ext cx="236768" cy="236663"/>
            </a:xfrm>
            <a:custGeom>
              <a:avLst/>
              <a:gdLst/>
              <a:ahLst/>
              <a:cxnLst/>
              <a:rect l="l" t="t" r="r" b="b"/>
              <a:pathLst>
                <a:path w="67648" h="67618" extrusionOk="0">
                  <a:moveTo>
                    <a:pt x="12300" y="1"/>
                  </a:moveTo>
                  <a:cubicBezTo>
                    <a:pt x="4743" y="7160"/>
                    <a:pt x="1" y="17257"/>
                    <a:pt x="1" y="28455"/>
                  </a:cubicBezTo>
                  <a:cubicBezTo>
                    <a:pt x="1" y="37083"/>
                    <a:pt x="2816" y="45068"/>
                    <a:pt x="7558" y="51554"/>
                  </a:cubicBezTo>
                  <a:cubicBezTo>
                    <a:pt x="9944" y="54798"/>
                    <a:pt x="12820" y="57674"/>
                    <a:pt x="16094" y="60060"/>
                  </a:cubicBezTo>
                  <a:cubicBezTo>
                    <a:pt x="22550" y="64833"/>
                    <a:pt x="30535" y="67617"/>
                    <a:pt x="39163" y="67617"/>
                  </a:cubicBezTo>
                  <a:cubicBezTo>
                    <a:pt x="50361" y="67617"/>
                    <a:pt x="60488" y="62905"/>
                    <a:pt x="67648" y="55348"/>
                  </a:cubicBezTo>
                  <a:lnTo>
                    <a:pt x="12300" y="1"/>
                  </a:ln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334;p31"/>
            <p:cNvSpPr/>
            <p:nvPr/>
          </p:nvSpPr>
          <p:spPr>
            <a:xfrm>
              <a:off x="620071" y="3419792"/>
              <a:ext cx="128401" cy="128289"/>
            </a:xfrm>
            <a:custGeom>
              <a:avLst/>
              <a:gdLst/>
              <a:ahLst/>
              <a:cxnLst/>
              <a:rect l="l" t="t" r="r" b="b"/>
              <a:pathLst>
                <a:path w="36686" h="36654" extrusionOk="0">
                  <a:moveTo>
                    <a:pt x="28149" y="0"/>
                  </a:moveTo>
                  <a:lnTo>
                    <a:pt x="1" y="28148"/>
                  </a:lnTo>
                  <a:cubicBezTo>
                    <a:pt x="2387" y="31392"/>
                    <a:pt x="5263" y="34268"/>
                    <a:pt x="8537" y="36654"/>
                  </a:cubicBezTo>
                  <a:lnTo>
                    <a:pt x="36685" y="8537"/>
                  </a:lnTo>
                  <a:lnTo>
                    <a:pt x="28149" y="0"/>
                  </a:lnTo>
                  <a:close/>
                </a:path>
              </a:pathLst>
            </a:custGeom>
            <a:solidFill>
              <a:srgbClr val="A888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0" name="Google Shape;335;p31"/>
          <p:cNvGrpSpPr/>
          <p:nvPr/>
        </p:nvGrpSpPr>
        <p:grpSpPr>
          <a:xfrm>
            <a:off x="7013646" y="1113935"/>
            <a:ext cx="460469" cy="446764"/>
            <a:chOff x="272584" y="3138801"/>
            <a:chExt cx="345352" cy="335073"/>
          </a:xfrm>
        </p:grpSpPr>
        <p:sp>
          <p:nvSpPr>
            <p:cNvPr id="121" name="Google Shape;336;p31"/>
            <p:cNvSpPr/>
            <p:nvPr/>
          </p:nvSpPr>
          <p:spPr>
            <a:xfrm>
              <a:off x="272584" y="3138801"/>
              <a:ext cx="345352" cy="335073"/>
            </a:xfrm>
            <a:custGeom>
              <a:avLst/>
              <a:gdLst/>
              <a:ahLst/>
              <a:cxnLst/>
              <a:rect l="l" t="t" r="r" b="b"/>
              <a:pathLst>
                <a:path w="98672" h="95735" extrusionOk="0">
                  <a:moveTo>
                    <a:pt x="65628" y="0"/>
                  </a:moveTo>
                  <a:cubicBezTo>
                    <a:pt x="57918" y="0"/>
                    <a:pt x="50208" y="2937"/>
                    <a:pt x="44333" y="8812"/>
                  </a:cubicBezTo>
                  <a:lnTo>
                    <a:pt x="30841" y="22304"/>
                  </a:lnTo>
                  <a:lnTo>
                    <a:pt x="8812" y="44303"/>
                  </a:lnTo>
                  <a:cubicBezTo>
                    <a:pt x="3121" y="49994"/>
                    <a:pt x="0" y="57581"/>
                    <a:pt x="0" y="65597"/>
                  </a:cubicBezTo>
                  <a:cubicBezTo>
                    <a:pt x="0" y="73644"/>
                    <a:pt x="3121" y="81232"/>
                    <a:pt x="8812" y="86923"/>
                  </a:cubicBezTo>
                  <a:cubicBezTo>
                    <a:pt x="14686" y="92797"/>
                    <a:pt x="22396" y="95734"/>
                    <a:pt x="30106" y="95734"/>
                  </a:cubicBezTo>
                  <a:cubicBezTo>
                    <a:pt x="37847" y="95734"/>
                    <a:pt x="45557" y="92797"/>
                    <a:pt x="51431" y="86923"/>
                  </a:cubicBezTo>
                  <a:lnTo>
                    <a:pt x="73430" y="64894"/>
                  </a:lnTo>
                  <a:lnTo>
                    <a:pt x="86922" y="51401"/>
                  </a:lnTo>
                  <a:cubicBezTo>
                    <a:pt x="98671" y="39652"/>
                    <a:pt x="98671" y="20560"/>
                    <a:pt x="86922" y="8812"/>
                  </a:cubicBezTo>
                  <a:cubicBezTo>
                    <a:pt x="81048" y="2937"/>
                    <a:pt x="73338" y="0"/>
                    <a:pt x="65628" y="0"/>
                  </a:cubicBezTo>
                  <a:close/>
                </a:path>
              </a:pathLst>
            </a:custGeom>
            <a:solidFill>
              <a:srgbClr val="FFF2D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337;p31"/>
            <p:cNvSpPr/>
            <p:nvPr/>
          </p:nvSpPr>
          <p:spPr>
            <a:xfrm>
              <a:off x="350648" y="3216865"/>
              <a:ext cx="178941" cy="178941"/>
            </a:xfrm>
            <a:custGeom>
              <a:avLst/>
              <a:gdLst/>
              <a:ahLst/>
              <a:cxnLst/>
              <a:rect l="l" t="t" r="r" b="b"/>
              <a:pathLst>
                <a:path w="51126" h="51126" extrusionOk="0">
                  <a:moveTo>
                    <a:pt x="8537" y="0"/>
                  </a:moveTo>
                  <a:lnTo>
                    <a:pt x="0" y="8506"/>
                  </a:lnTo>
                  <a:lnTo>
                    <a:pt x="42620" y="51126"/>
                  </a:lnTo>
                  <a:lnTo>
                    <a:pt x="51126" y="42590"/>
                  </a:lnTo>
                  <a:lnTo>
                    <a:pt x="8537" y="0"/>
                  </a:ln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338;p31"/>
            <p:cNvSpPr/>
            <p:nvPr/>
          </p:nvSpPr>
          <p:spPr>
            <a:xfrm>
              <a:off x="303423" y="3169640"/>
              <a:ext cx="314514" cy="304234"/>
            </a:xfrm>
            <a:custGeom>
              <a:avLst/>
              <a:gdLst/>
              <a:ahLst/>
              <a:cxnLst/>
              <a:rect l="l" t="t" r="r" b="b"/>
              <a:pathLst>
                <a:path w="89861" h="86924" extrusionOk="0">
                  <a:moveTo>
                    <a:pt x="78111" y="1"/>
                  </a:moveTo>
                  <a:lnTo>
                    <a:pt x="1" y="78112"/>
                  </a:lnTo>
                  <a:cubicBezTo>
                    <a:pt x="5875" y="83986"/>
                    <a:pt x="13585" y="86923"/>
                    <a:pt x="21295" y="86923"/>
                  </a:cubicBezTo>
                  <a:cubicBezTo>
                    <a:pt x="29036" y="86923"/>
                    <a:pt x="36746" y="83986"/>
                    <a:pt x="42620" y="78112"/>
                  </a:cubicBezTo>
                  <a:lnTo>
                    <a:pt x="64619" y="56083"/>
                  </a:lnTo>
                  <a:lnTo>
                    <a:pt x="78111" y="42590"/>
                  </a:lnTo>
                  <a:cubicBezTo>
                    <a:pt x="89860" y="30841"/>
                    <a:pt x="89860" y="11749"/>
                    <a:pt x="78111" y="1"/>
                  </a:cubicBez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339;p31"/>
            <p:cNvSpPr/>
            <p:nvPr/>
          </p:nvSpPr>
          <p:spPr>
            <a:xfrm>
              <a:off x="425177" y="3291398"/>
              <a:ext cx="104412" cy="104408"/>
            </a:xfrm>
            <a:custGeom>
              <a:avLst/>
              <a:gdLst/>
              <a:ahLst/>
              <a:cxnLst/>
              <a:rect l="l" t="t" r="r" b="b"/>
              <a:pathLst>
                <a:path w="29832" h="29831" extrusionOk="0">
                  <a:moveTo>
                    <a:pt x="8537" y="0"/>
                  </a:moveTo>
                  <a:lnTo>
                    <a:pt x="1" y="8506"/>
                  </a:lnTo>
                  <a:lnTo>
                    <a:pt x="21326" y="29831"/>
                  </a:lnTo>
                  <a:lnTo>
                    <a:pt x="29832" y="21295"/>
                  </a:lnTo>
                  <a:lnTo>
                    <a:pt x="8537" y="0"/>
                  </a:lnTo>
                  <a:close/>
                </a:path>
              </a:pathLst>
            </a:custGeom>
            <a:solidFill>
              <a:srgbClr val="A888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5" name="Google Shape;340;p31"/>
          <p:cNvGrpSpPr/>
          <p:nvPr/>
        </p:nvGrpSpPr>
        <p:grpSpPr>
          <a:xfrm>
            <a:off x="10869695" y="2790044"/>
            <a:ext cx="415781" cy="400344"/>
            <a:chOff x="430746" y="3569508"/>
            <a:chExt cx="311836" cy="300258"/>
          </a:xfrm>
        </p:grpSpPr>
        <p:sp>
          <p:nvSpPr>
            <p:cNvPr id="126" name="Google Shape;341;p31"/>
            <p:cNvSpPr/>
            <p:nvPr/>
          </p:nvSpPr>
          <p:spPr>
            <a:xfrm>
              <a:off x="430746" y="3569508"/>
              <a:ext cx="311836" cy="300258"/>
            </a:xfrm>
            <a:custGeom>
              <a:avLst/>
              <a:gdLst/>
              <a:ahLst/>
              <a:cxnLst/>
              <a:rect l="l" t="t" r="r" b="b"/>
              <a:pathLst>
                <a:path w="89096" h="85788" extrusionOk="0">
                  <a:moveTo>
                    <a:pt x="26413" y="0"/>
                  </a:moveTo>
                  <a:cubicBezTo>
                    <a:pt x="19175" y="0"/>
                    <a:pt x="12995" y="2311"/>
                    <a:pt x="8476" y="6851"/>
                  </a:cubicBezTo>
                  <a:cubicBezTo>
                    <a:pt x="1898" y="13398"/>
                    <a:pt x="1" y="23433"/>
                    <a:pt x="3030" y="35121"/>
                  </a:cubicBezTo>
                  <a:cubicBezTo>
                    <a:pt x="5814" y="45646"/>
                    <a:pt x="12423" y="56538"/>
                    <a:pt x="21663" y="65808"/>
                  </a:cubicBezTo>
                  <a:cubicBezTo>
                    <a:pt x="34635" y="78750"/>
                    <a:pt x="49902" y="85787"/>
                    <a:pt x="62600" y="85787"/>
                  </a:cubicBezTo>
                  <a:cubicBezTo>
                    <a:pt x="69728" y="85787"/>
                    <a:pt x="76000" y="83585"/>
                    <a:pt x="80620" y="78995"/>
                  </a:cubicBezTo>
                  <a:cubicBezTo>
                    <a:pt x="87168" y="72448"/>
                    <a:pt x="89095" y="62382"/>
                    <a:pt x="86036" y="50725"/>
                  </a:cubicBezTo>
                  <a:cubicBezTo>
                    <a:pt x="83282" y="40169"/>
                    <a:pt x="76674" y="29277"/>
                    <a:pt x="67434" y="20037"/>
                  </a:cubicBezTo>
                  <a:cubicBezTo>
                    <a:pt x="58194" y="10797"/>
                    <a:pt x="47271" y="4189"/>
                    <a:pt x="36746" y="1405"/>
                  </a:cubicBezTo>
                  <a:cubicBezTo>
                    <a:pt x="33125" y="466"/>
                    <a:pt x="29662" y="0"/>
                    <a:pt x="26413" y="0"/>
                  </a:cubicBezTo>
                  <a:close/>
                </a:path>
              </a:pathLst>
            </a:custGeom>
            <a:solidFill>
              <a:srgbClr val="FFF2D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342;p31"/>
            <p:cNvSpPr/>
            <p:nvPr/>
          </p:nvSpPr>
          <p:spPr>
            <a:xfrm>
              <a:off x="539011" y="3674144"/>
              <a:ext cx="89740" cy="85645"/>
            </a:xfrm>
            <a:custGeom>
              <a:avLst/>
              <a:gdLst/>
              <a:ahLst/>
              <a:cxnLst/>
              <a:rect l="l" t="t" r="r" b="b"/>
              <a:pathLst>
                <a:path w="25640" h="24470" extrusionOk="0">
                  <a:moveTo>
                    <a:pt x="19042" y="1"/>
                  </a:moveTo>
                  <a:cubicBezTo>
                    <a:pt x="17501" y="1"/>
                    <a:pt x="15956" y="590"/>
                    <a:pt x="14778" y="1768"/>
                  </a:cubicBezTo>
                  <a:lnTo>
                    <a:pt x="2356" y="14190"/>
                  </a:lnTo>
                  <a:cubicBezTo>
                    <a:pt x="0" y="16545"/>
                    <a:pt x="0" y="20339"/>
                    <a:pt x="2356" y="22695"/>
                  </a:cubicBezTo>
                  <a:cubicBezTo>
                    <a:pt x="3549" y="23888"/>
                    <a:pt x="5079" y="24470"/>
                    <a:pt x="6609" y="24470"/>
                  </a:cubicBezTo>
                  <a:cubicBezTo>
                    <a:pt x="8169" y="24470"/>
                    <a:pt x="9699" y="23888"/>
                    <a:pt x="10892" y="22695"/>
                  </a:cubicBezTo>
                  <a:lnTo>
                    <a:pt x="23283" y="10304"/>
                  </a:lnTo>
                  <a:cubicBezTo>
                    <a:pt x="25639" y="7948"/>
                    <a:pt x="25639" y="4124"/>
                    <a:pt x="23283" y="1768"/>
                  </a:cubicBezTo>
                  <a:cubicBezTo>
                    <a:pt x="22121" y="590"/>
                    <a:pt x="20583" y="1"/>
                    <a:pt x="19042" y="1"/>
                  </a:cubicBez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343;p31"/>
            <p:cNvSpPr/>
            <p:nvPr/>
          </p:nvSpPr>
          <p:spPr>
            <a:xfrm>
              <a:off x="430746" y="3593374"/>
              <a:ext cx="282174" cy="276392"/>
            </a:xfrm>
            <a:custGeom>
              <a:avLst/>
              <a:gdLst/>
              <a:ahLst/>
              <a:cxnLst/>
              <a:rect l="l" t="t" r="r" b="b"/>
              <a:pathLst>
                <a:path w="80621" h="78969" extrusionOk="0">
                  <a:moveTo>
                    <a:pt x="8476" y="1"/>
                  </a:moveTo>
                  <a:cubicBezTo>
                    <a:pt x="8476" y="1"/>
                    <a:pt x="8476" y="1"/>
                    <a:pt x="8476" y="32"/>
                  </a:cubicBezTo>
                  <a:cubicBezTo>
                    <a:pt x="1898" y="6579"/>
                    <a:pt x="1" y="16614"/>
                    <a:pt x="3030" y="28302"/>
                  </a:cubicBezTo>
                  <a:cubicBezTo>
                    <a:pt x="5814" y="38827"/>
                    <a:pt x="12423" y="49719"/>
                    <a:pt x="21663" y="58989"/>
                  </a:cubicBezTo>
                  <a:cubicBezTo>
                    <a:pt x="34635" y="71931"/>
                    <a:pt x="49933" y="78968"/>
                    <a:pt x="62600" y="78968"/>
                  </a:cubicBezTo>
                  <a:cubicBezTo>
                    <a:pt x="69728" y="78968"/>
                    <a:pt x="76000" y="76766"/>
                    <a:pt x="80620" y="72176"/>
                  </a:cubicBezTo>
                  <a:cubicBezTo>
                    <a:pt x="80620" y="72176"/>
                    <a:pt x="80620" y="72176"/>
                    <a:pt x="80620" y="72146"/>
                  </a:cubicBezTo>
                  <a:lnTo>
                    <a:pt x="8476" y="1"/>
                  </a:ln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344;p31"/>
            <p:cNvSpPr/>
            <p:nvPr/>
          </p:nvSpPr>
          <p:spPr>
            <a:xfrm>
              <a:off x="539011" y="3702067"/>
              <a:ext cx="59864" cy="57722"/>
            </a:xfrm>
            <a:custGeom>
              <a:avLst/>
              <a:gdLst/>
              <a:ahLst/>
              <a:cxnLst/>
              <a:rect l="l" t="t" r="r" b="b"/>
              <a:pathLst>
                <a:path w="17104" h="16492" extrusionOk="0">
                  <a:moveTo>
                    <a:pt x="8567" y="1"/>
                  </a:moveTo>
                  <a:lnTo>
                    <a:pt x="2356" y="6212"/>
                  </a:lnTo>
                  <a:cubicBezTo>
                    <a:pt x="0" y="8567"/>
                    <a:pt x="0" y="12361"/>
                    <a:pt x="2356" y="14717"/>
                  </a:cubicBezTo>
                  <a:cubicBezTo>
                    <a:pt x="3549" y="15910"/>
                    <a:pt x="5079" y="16492"/>
                    <a:pt x="6609" y="16492"/>
                  </a:cubicBezTo>
                  <a:cubicBezTo>
                    <a:pt x="8169" y="16492"/>
                    <a:pt x="9699" y="15910"/>
                    <a:pt x="10892" y="14717"/>
                  </a:cubicBezTo>
                  <a:lnTo>
                    <a:pt x="17103" y="8506"/>
                  </a:lnTo>
                  <a:lnTo>
                    <a:pt x="8567" y="1"/>
                  </a:lnTo>
                  <a:close/>
                </a:path>
              </a:pathLst>
            </a:custGeom>
            <a:solidFill>
              <a:srgbClr val="A888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0" name="Google Shape;329;p31"/>
          <p:cNvSpPr txBox="1">
            <a:spLocks/>
          </p:cNvSpPr>
          <p:nvPr/>
        </p:nvSpPr>
        <p:spPr>
          <a:xfrm>
            <a:off x="202086" y="232044"/>
            <a:ext cx="8049969" cy="37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E0BE"/>
              </a:buClr>
              <a:buSzPts val="5000"/>
              <a:buFont typeface="Viga"/>
              <a:buNone/>
              <a:defRPr sz="8000" b="1" i="0" u="none" strike="noStrike" cap="none">
                <a:solidFill>
                  <a:srgbClr val="F3E0BE"/>
                </a:solidFill>
                <a:latin typeface="Viga"/>
                <a:ea typeface="Viga"/>
                <a:cs typeface="Viga"/>
                <a:sym typeface="Vig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E0BE"/>
              </a:buClr>
              <a:buSzPts val="5000"/>
              <a:buFont typeface="Viga"/>
              <a:buNone/>
              <a:tabLst/>
              <a:defRPr/>
            </a:pPr>
            <a:r>
              <a:rPr kumimoji="0" lang="tr-TR" sz="8000" b="1" i="0" u="none" strike="noStrike" kern="0" cap="none" spc="0" normalizeH="0" baseline="0" noProof="0" dirty="0" smtClean="0">
                <a:ln>
                  <a:noFill/>
                </a:ln>
                <a:solidFill>
                  <a:srgbClr val="F3E0B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Viga"/>
              </a:rPr>
              <a:t>AUSBILDUNG </a:t>
            </a: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FFF2D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Viga"/>
              </a:rPr>
              <a:t>PROJESİ</a:t>
            </a: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F3E0B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Viga"/>
              </a:rPr>
              <a:t>  </a:t>
            </a:r>
            <a:endParaRPr kumimoji="0" lang="tr-TR" sz="8000" b="1" i="0" u="none" strike="noStrike" kern="0" cap="none" spc="0" normalizeH="0" baseline="0" noProof="0" dirty="0">
              <a:ln>
                <a:noFill/>
              </a:ln>
              <a:solidFill>
                <a:srgbClr val="F3E0B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Viga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856" y="575960"/>
            <a:ext cx="402371" cy="414564"/>
          </a:xfrm>
          <a:prstGeom prst="rect">
            <a:avLst/>
          </a:prstGeom>
        </p:spPr>
      </p:pic>
      <p:pic>
        <p:nvPicPr>
          <p:cNvPr id="1029" name="Picture 5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7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974206" y="552675"/>
            <a:ext cx="107641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Proje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Kapsamında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Sunulan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Hizmetler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Nelerdir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BCAEAAF2-8F9B-4413-AD67-EAD23A2AB869}"/>
              </a:ext>
            </a:extLst>
          </p:cNvPr>
          <p:cNvGrpSpPr/>
          <p:nvPr/>
        </p:nvGrpSpPr>
        <p:grpSpPr>
          <a:xfrm rot="16200000">
            <a:off x="1965370" y="3953860"/>
            <a:ext cx="3967877" cy="1348078"/>
            <a:chOff x="3263666" y="1453816"/>
            <a:chExt cx="2213109" cy="861597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xmlns="" id="{6BD495FA-E377-4142-815F-6DB55327B44F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762274A5-BD66-4676-B1E4-DF868E34F7D0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4C9D697-75B2-429C-AF19-59032EC2DD4A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5126AE98-436A-4923-82FD-1911ECBE08BC}"/>
                </a:ext>
              </a:extLst>
            </p:cNvPr>
            <p:cNvSpPr/>
            <p:nvPr/>
          </p:nvSpPr>
          <p:spPr>
            <a:xfrm rot="16200000">
              <a:off x="3713167" y="1211575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379D3D9E-4C28-4084-B91A-C5C692448BF3}"/>
              </a:ext>
            </a:extLst>
          </p:cNvPr>
          <p:cNvGrpSpPr/>
          <p:nvPr/>
        </p:nvGrpSpPr>
        <p:grpSpPr>
          <a:xfrm rot="18146296">
            <a:off x="876320" y="4012844"/>
            <a:ext cx="3660752" cy="1453652"/>
            <a:chOff x="3263666" y="1453816"/>
            <a:chExt cx="2213109" cy="861597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1C407A92-E6F6-4021-88ED-E749AD295501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xmlns="" id="{65404229-AFA8-4A00-B1E9-2B5F7EA3BCA6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50CF6B43-A607-4DA2-9F8F-AB29EB0496B5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D721C0C5-13B8-4311-8BC8-C4FBCAD56A9D}"/>
                </a:ext>
              </a:extLst>
            </p:cNvPr>
            <p:cNvSpPr/>
            <p:nvPr/>
          </p:nvSpPr>
          <p:spPr>
            <a:xfrm rot="16200000">
              <a:off x="3713167" y="1211575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9" name="TextBox 116">
            <a:extLst>
              <a:ext uri="{FF2B5EF4-FFF2-40B4-BE49-F238E27FC236}">
                <a16:creationId xmlns:a16="http://schemas.microsoft.com/office/drawing/2014/main" xmlns="" id="{43A7E802-8E39-4132-872E-857268EC3A68}"/>
              </a:ext>
            </a:extLst>
          </p:cNvPr>
          <p:cNvSpPr txBox="1"/>
          <p:nvPr/>
        </p:nvSpPr>
        <p:spPr>
          <a:xfrm>
            <a:off x="5352289" y="2643961"/>
            <a:ext cx="66577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Denklik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yeri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bulma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evrakları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sigorta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hesabı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Almanca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hizmetlerimizle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süreci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doğru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profesyonel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biçimde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geçireceğinizin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garantisini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vermekteyiz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ekibi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uzman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kadromuzla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Türkiye'den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Almanya'ya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yolculuğunuzda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sizin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yanınızdayız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222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E766ADF-ED33-4B1D-9EF5-1BE8C5B3C786}"/>
              </a:ext>
            </a:extLst>
          </p:cNvPr>
          <p:cNvGrpSpPr/>
          <p:nvPr/>
        </p:nvGrpSpPr>
        <p:grpSpPr>
          <a:xfrm>
            <a:off x="4394245" y="1393353"/>
            <a:ext cx="3468303" cy="3103757"/>
            <a:chOff x="6467623" y="4354249"/>
            <a:chExt cx="1876876" cy="1743654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xmlns="" id="{7C43E2F9-1568-4F9A-9EF6-48256C61B20B}"/>
                </a:ext>
              </a:extLst>
            </p:cNvPr>
            <p:cNvSpPr/>
            <p:nvPr/>
          </p:nvSpPr>
          <p:spPr>
            <a:xfrm>
              <a:off x="6467623" y="4354249"/>
              <a:ext cx="1876876" cy="1617995"/>
            </a:xfrm>
            <a:prstGeom prst="hexag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0" name="Block Arc 359">
              <a:extLst>
                <a:ext uri="{FF2B5EF4-FFF2-40B4-BE49-F238E27FC236}">
                  <a16:creationId xmlns:a16="http://schemas.microsoft.com/office/drawing/2014/main" xmlns="" id="{1CC4B6A3-68EC-4C3C-8163-3B0CF01DFD18}"/>
                </a:ext>
              </a:extLst>
            </p:cNvPr>
            <p:cNvSpPr/>
            <p:nvPr/>
          </p:nvSpPr>
          <p:spPr>
            <a:xfrm rot="10116285">
              <a:off x="7079854" y="4832875"/>
              <a:ext cx="616298" cy="630859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1" name="Chord 360">
              <a:extLst>
                <a:ext uri="{FF2B5EF4-FFF2-40B4-BE49-F238E27FC236}">
                  <a16:creationId xmlns:a16="http://schemas.microsoft.com/office/drawing/2014/main" xmlns="" id="{6FDEF641-A927-4DC1-88CA-A9635DF86A12}"/>
                </a:ext>
              </a:extLst>
            </p:cNvPr>
            <p:cNvSpPr/>
            <p:nvPr/>
          </p:nvSpPr>
          <p:spPr>
            <a:xfrm rot="9890057">
              <a:off x="7030534" y="5384619"/>
              <a:ext cx="640166" cy="713284"/>
            </a:xfrm>
            <a:prstGeom prst="chord">
              <a:avLst>
                <a:gd name="adj1" fmla="val 2700000"/>
                <a:gd name="adj2" fmla="val 983243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2" name="Rectangle: Top Corners Rounded 361">
              <a:extLst>
                <a:ext uri="{FF2B5EF4-FFF2-40B4-BE49-F238E27FC236}">
                  <a16:creationId xmlns:a16="http://schemas.microsoft.com/office/drawing/2014/main" xmlns="" id="{622F148F-9A4C-4DCF-B201-34094E9BF465}"/>
                </a:ext>
              </a:extLst>
            </p:cNvPr>
            <p:cNvSpPr/>
            <p:nvPr/>
          </p:nvSpPr>
          <p:spPr>
            <a:xfrm rot="10800000">
              <a:off x="7058568" y="5573708"/>
              <a:ext cx="567720" cy="82968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3" name="Rectangle: Rounded Corners 362">
              <a:extLst>
                <a:ext uri="{FF2B5EF4-FFF2-40B4-BE49-F238E27FC236}">
                  <a16:creationId xmlns:a16="http://schemas.microsoft.com/office/drawing/2014/main" xmlns="" id="{F063F484-6F3A-467E-AED5-62A3F010F621}"/>
                </a:ext>
              </a:extLst>
            </p:cNvPr>
            <p:cNvSpPr/>
            <p:nvPr/>
          </p:nvSpPr>
          <p:spPr>
            <a:xfrm rot="18896352">
              <a:off x="7275536" y="4778129"/>
              <a:ext cx="390572" cy="154654"/>
            </a:xfrm>
            <a:prstGeom prst="roundRect">
              <a:avLst>
                <a:gd name="adj" fmla="val 821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4" name="Rectangle: Rounded Corners 363">
              <a:extLst>
                <a:ext uri="{FF2B5EF4-FFF2-40B4-BE49-F238E27FC236}">
                  <a16:creationId xmlns:a16="http://schemas.microsoft.com/office/drawing/2014/main" xmlns="" id="{EBDEE168-1015-4AD6-A36F-71F0346B2536}"/>
                </a:ext>
              </a:extLst>
            </p:cNvPr>
            <p:cNvSpPr/>
            <p:nvPr/>
          </p:nvSpPr>
          <p:spPr>
            <a:xfrm rot="18896352">
              <a:off x="7206152" y="4879494"/>
              <a:ext cx="390572" cy="109957"/>
            </a:xfrm>
            <a:prstGeom prst="roundRect">
              <a:avLst>
                <a:gd name="adj" fmla="val 821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5" name="Rectangle: Rounded Corners 364">
              <a:extLst>
                <a:ext uri="{FF2B5EF4-FFF2-40B4-BE49-F238E27FC236}">
                  <a16:creationId xmlns:a16="http://schemas.microsoft.com/office/drawing/2014/main" xmlns="" id="{09312DA6-165B-4BB5-8B2A-291BD3C5D5A8}"/>
                </a:ext>
              </a:extLst>
            </p:cNvPr>
            <p:cNvSpPr/>
            <p:nvPr/>
          </p:nvSpPr>
          <p:spPr>
            <a:xfrm rot="18896352">
              <a:off x="7393026" y="4672074"/>
              <a:ext cx="390572" cy="109957"/>
            </a:xfrm>
            <a:prstGeom prst="roundRect">
              <a:avLst>
                <a:gd name="adj" fmla="val 821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6" name="Rectangle: Rounded Corners 365">
              <a:extLst>
                <a:ext uri="{FF2B5EF4-FFF2-40B4-BE49-F238E27FC236}">
                  <a16:creationId xmlns:a16="http://schemas.microsoft.com/office/drawing/2014/main" xmlns="" id="{A90E8844-1B84-470B-9620-31CED158C16D}"/>
                </a:ext>
              </a:extLst>
            </p:cNvPr>
            <p:cNvSpPr/>
            <p:nvPr/>
          </p:nvSpPr>
          <p:spPr>
            <a:xfrm>
              <a:off x="6987316" y="5235403"/>
              <a:ext cx="364880" cy="73102"/>
            </a:xfrm>
            <a:prstGeom prst="roundRect">
              <a:avLst>
                <a:gd name="adj" fmla="val 821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62" y="1217543"/>
            <a:ext cx="865707" cy="65232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897" y="3143210"/>
            <a:ext cx="987638" cy="835224"/>
          </a:xfrm>
          <a:prstGeom prst="rect">
            <a:avLst/>
          </a:prstGeom>
        </p:spPr>
      </p:pic>
      <p:grpSp>
        <p:nvGrpSpPr>
          <p:cNvPr id="259" name="Group 70">
            <a:extLst>
              <a:ext uri="{FF2B5EF4-FFF2-40B4-BE49-F238E27FC236}">
                <a16:creationId xmlns:a16="http://schemas.microsoft.com/office/drawing/2014/main" xmlns="" id="{07469B0E-5663-4697-928F-1135E88ED4BF}"/>
              </a:ext>
            </a:extLst>
          </p:cNvPr>
          <p:cNvGrpSpPr/>
          <p:nvPr/>
        </p:nvGrpSpPr>
        <p:grpSpPr>
          <a:xfrm>
            <a:off x="414308" y="5203868"/>
            <a:ext cx="625152" cy="1014913"/>
            <a:chOff x="4121630" y="515887"/>
            <a:chExt cx="3073400" cy="4989562"/>
          </a:xfrm>
        </p:grpSpPr>
        <p:sp>
          <p:nvSpPr>
            <p:cNvPr id="260" name="Rectangle: Rounded Corners 71">
              <a:extLst>
                <a:ext uri="{FF2B5EF4-FFF2-40B4-BE49-F238E27FC236}">
                  <a16:creationId xmlns:a16="http://schemas.microsoft.com/office/drawing/2014/main" xmlns="" id="{A1AC9378-C7A2-4CA8-A2C6-DD10796C4A25}"/>
                </a:ext>
              </a:extLst>
            </p:cNvPr>
            <p:cNvSpPr/>
            <p:nvPr/>
          </p:nvSpPr>
          <p:spPr>
            <a:xfrm>
              <a:off x="4121630" y="1149349"/>
              <a:ext cx="3073400" cy="4356100"/>
            </a:xfrm>
            <a:prstGeom prst="roundRect">
              <a:avLst>
                <a:gd name="adj" fmla="val 537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61" name="Rectangle: Rounded Corners 73">
              <a:extLst>
                <a:ext uri="{FF2B5EF4-FFF2-40B4-BE49-F238E27FC236}">
                  <a16:creationId xmlns:a16="http://schemas.microsoft.com/office/drawing/2014/main" xmlns="" id="{500AF9D5-8B94-4278-87F3-D96619B409BA}"/>
                </a:ext>
              </a:extLst>
            </p:cNvPr>
            <p:cNvSpPr/>
            <p:nvPr/>
          </p:nvSpPr>
          <p:spPr>
            <a:xfrm>
              <a:off x="4374693" y="1607590"/>
              <a:ext cx="2570154" cy="3642820"/>
            </a:xfrm>
            <a:prstGeom prst="roundRect">
              <a:avLst>
                <a:gd name="adj" fmla="val 2407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2" name="Rectangle: Rounded Corners 74">
              <a:extLst>
                <a:ext uri="{FF2B5EF4-FFF2-40B4-BE49-F238E27FC236}">
                  <a16:creationId xmlns:a16="http://schemas.microsoft.com/office/drawing/2014/main" xmlns="" id="{9E715FAA-AB20-4452-9F16-8A9F3EDA4EE5}"/>
                </a:ext>
              </a:extLst>
            </p:cNvPr>
            <p:cNvSpPr/>
            <p:nvPr/>
          </p:nvSpPr>
          <p:spPr>
            <a:xfrm>
              <a:off x="4836246" y="515887"/>
              <a:ext cx="1644168" cy="861775"/>
            </a:xfrm>
            <a:prstGeom prst="roundRect">
              <a:avLst>
                <a:gd name="adj" fmla="val 157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3" name="Rectangle: Rounded Corners 75">
              <a:extLst>
                <a:ext uri="{FF2B5EF4-FFF2-40B4-BE49-F238E27FC236}">
                  <a16:creationId xmlns:a16="http://schemas.microsoft.com/office/drawing/2014/main" xmlns="" id="{B5D0F697-DEF8-4CD5-8DF9-EE629A9DDE26}"/>
                </a:ext>
              </a:extLst>
            </p:cNvPr>
            <p:cNvSpPr/>
            <p:nvPr/>
          </p:nvSpPr>
          <p:spPr>
            <a:xfrm>
              <a:off x="4901196" y="824579"/>
              <a:ext cx="1514268" cy="489471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4" name="Rectangle: Rounded Corners 76">
              <a:extLst>
                <a:ext uri="{FF2B5EF4-FFF2-40B4-BE49-F238E27FC236}">
                  <a16:creationId xmlns:a16="http://schemas.microsoft.com/office/drawing/2014/main" xmlns="" id="{FB206097-FCF1-4B66-ADD9-DDF26E3A17D3}"/>
                </a:ext>
              </a:extLst>
            </p:cNvPr>
            <p:cNvSpPr/>
            <p:nvPr/>
          </p:nvSpPr>
          <p:spPr>
            <a:xfrm rot="5400000">
              <a:off x="5402414" y="568664"/>
              <a:ext cx="511830" cy="489471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xmlns="" id="{65D02DCC-CA99-4107-B3E0-D6FB3584FA4A}"/>
                </a:ext>
              </a:extLst>
            </p:cNvPr>
            <p:cNvSpPr/>
            <p:nvPr/>
          </p:nvSpPr>
          <p:spPr>
            <a:xfrm>
              <a:off x="5544430" y="626221"/>
              <a:ext cx="227798" cy="2277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66" name="Group 78">
              <a:extLst>
                <a:ext uri="{FF2B5EF4-FFF2-40B4-BE49-F238E27FC236}">
                  <a16:creationId xmlns:a16="http://schemas.microsoft.com/office/drawing/2014/main" xmlns="" id="{1D619EAF-ADC3-4AE9-B964-A4F88AC4C744}"/>
                </a:ext>
              </a:extLst>
            </p:cNvPr>
            <p:cNvGrpSpPr/>
            <p:nvPr/>
          </p:nvGrpSpPr>
          <p:grpSpPr>
            <a:xfrm>
              <a:off x="4513932" y="2431527"/>
              <a:ext cx="2260081" cy="2100689"/>
              <a:chOff x="4513932" y="2431527"/>
              <a:chExt cx="2260081" cy="2100689"/>
            </a:xfrm>
            <a:solidFill>
              <a:schemeClr val="accent4"/>
            </a:solidFill>
          </p:grpSpPr>
          <p:sp>
            <p:nvSpPr>
              <p:cNvPr id="267" name="Rectangle: Rounded Corners 79">
                <a:extLst>
                  <a:ext uri="{FF2B5EF4-FFF2-40B4-BE49-F238E27FC236}">
                    <a16:creationId xmlns:a16="http://schemas.microsoft.com/office/drawing/2014/main" xmlns="" id="{B5A980DA-594F-40EC-AF86-67214D0C3237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8" name="Rectangle: Rounded Corners 117">
                <a:extLst>
                  <a:ext uri="{FF2B5EF4-FFF2-40B4-BE49-F238E27FC236}">
                    <a16:creationId xmlns:a16="http://schemas.microsoft.com/office/drawing/2014/main" xmlns="" id="{66637FDB-0784-410F-BD22-E59F560844E0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9" name="Rectangle: Rounded Corners 119">
                <a:extLst>
                  <a:ext uri="{FF2B5EF4-FFF2-40B4-BE49-F238E27FC236}">
                    <a16:creationId xmlns:a16="http://schemas.microsoft.com/office/drawing/2014/main" xmlns="" id="{942B7789-B028-4E88-B13A-CD04A17611CE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0" name="Rectangle: Rounded Corners 120">
                <a:extLst>
                  <a:ext uri="{FF2B5EF4-FFF2-40B4-BE49-F238E27FC236}">
                    <a16:creationId xmlns:a16="http://schemas.microsoft.com/office/drawing/2014/main" xmlns="" id="{2DDB3DB2-B1C5-4A33-967F-93CCA0543892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1" name="Rectangle: Rounded Corners 121">
                <a:extLst>
                  <a:ext uri="{FF2B5EF4-FFF2-40B4-BE49-F238E27FC236}">
                    <a16:creationId xmlns:a16="http://schemas.microsoft.com/office/drawing/2014/main" xmlns="" id="{AA5B4270-5846-4CA4-B50E-81C0A6AF8E9B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2" name="Rectangle: Rounded Corners 122">
                <a:extLst>
                  <a:ext uri="{FF2B5EF4-FFF2-40B4-BE49-F238E27FC236}">
                    <a16:creationId xmlns:a16="http://schemas.microsoft.com/office/drawing/2014/main" xmlns="" id="{EDF7158E-BEA9-41EF-BE2F-C700355FD72D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3" name="Rectangle: Rounded Corners 123">
                <a:extLst>
                  <a:ext uri="{FF2B5EF4-FFF2-40B4-BE49-F238E27FC236}">
                    <a16:creationId xmlns:a16="http://schemas.microsoft.com/office/drawing/2014/main" xmlns="" id="{72E9D257-1BFA-4259-A6D6-4642CF982966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4" name="Rectangle: Rounded Corners 124">
                <a:extLst>
                  <a:ext uri="{FF2B5EF4-FFF2-40B4-BE49-F238E27FC236}">
                    <a16:creationId xmlns:a16="http://schemas.microsoft.com/office/drawing/2014/main" xmlns="" id="{EBE3F14E-91FB-4D7D-96A6-59BCA43E9A5D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5" name="Rectangle: Rounded Corners 125">
                <a:extLst>
                  <a:ext uri="{FF2B5EF4-FFF2-40B4-BE49-F238E27FC236}">
                    <a16:creationId xmlns:a16="http://schemas.microsoft.com/office/drawing/2014/main" xmlns="" id="{12552FDC-64CA-4BF5-8634-ADA62198D609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6" name="Rectangle: Rounded Corners 126">
                <a:extLst>
                  <a:ext uri="{FF2B5EF4-FFF2-40B4-BE49-F238E27FC236}">
                    <a16:creationId xmlns:a16="http://schemas.microsoft.com/office/drawing/2014/main" xmlns="" id="{48E7920A-A4AE-434B-B7DE-47574E25159E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77" name="Group 62">
            <a:extLst>
              <a:ext uri="{FF2B5EF4-FFF2-40B4-BE49-F238E27FC236}">
                <a16:creationId xmlns:a16="http://schemas.microsoft.com/office/drawing/2014/main" xmlns="" id="{4E9CB0A1-E53E-4469-B28F-4DE4B1CDD4F3}"/>
              </a:ext>
            </a:extLst>
          </p:cNvPr>
          <p:cNvGrpSpPr/>
          <p:nvPr/>
        </p:nvGrpSpPr>
        <p:grpSpPr>
          <a:xfrm>
            <a:off x="8177451" y="5180065"/>
            <a:ext cx="637399" cy="1408301"/>
            <a:chOff x="4435636" y="1324066"/>
            <a:chExt cx="2821062" cy="6232990"/>
          </a:xfrm>
        </p:grpSpPr>
        <p:sp>
          <p:nvSpPr>
            <p:cNvPr id="278" name="Block Arc 63">
              <a:extLst>
                <a:ext uri="{FF2B5EF4-FFF2-40B4-BE49-F238E27FC236}">
                  <a16:creationId xmlns:a16="http://schemas.microsoft.com/office/drawing/2014/main" xmlns="" id="{4985D56C-911E-4ADA-91C8-FA83DBE4BB8D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79" name="Chord 64">
              <a:extLst>
                <a:ext uri="{FF2B5EF4-FFF2-40B4-BE49-F238E27FC236}">
                  <a16:creationId xmlns:a16="http://schemas.microsoft.com/office/drawing/2014/main" xmlns="" id="{C84971C5-EBD9-421A-AC97-49C087AB4108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0" name="Rectangle: Top Corners Rounded 65">
              <a:extLst>
                <a:ext uri="{FF2B5EF4-FFF2-40B4-BE49-F238E27FC236}">
                  <a16:creationId xmlns:a16="http://schemas.microsoft.com/office/drawing/2014/main" xmlns="" id="{1F8CB49C-8FB1-4B35-8224-F34E9374B3F1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1" name="Rectangle: Rounded Corners 66">
              <a:extLst>
                <a:ext uri="{FF2B5EF4-FFF2-40B4-BE49-F238E27FC236}">
                  <a16:creationId xmlns:a16="http://schemas.microsoft.com/office/drawing/2014/main" xmlns="" id="{8106C3E2-CE7F-473A-AECD-2E9008EE0493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2" name="Rectangle: Rounded Corners 67">
              <a:extLst>
                <a:ext uri="{FF2B5EF4-FFF2-40B4-BE49-F238E27FC236}">
                  <a16:creationId xmlns:a16="http://schemas.microsoft.com/office/drawing/2014/main" xmlns="" id="{FFB595A3-13E3-4E7B-9D31-F544F5A18413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3" name="Rectangle: Rounded Corners 68">
              <a:extLst>
                <a:ext uri="{FF2B5EF4-FFF2-40B4-BE49-F238E27FC236}">
                  <a16:creationId xmlns:a16="http://schemas.microsoft.com/office/drawing/2014/main" xmlns="" id="{E6104623-E634-46DC-933A-8E944C59FDE6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4" name="Rectangle: Rounded Corners 69">
              <a:extLst>
                <a:ext uri="{FF2B5EF4-FFF2-40B4-BE49-F238E27FC236}">
                  <a16:creationId xmlns:a16="http://schemas.microsoft.com/office/drawing/2014/main" xmlns="" id="{0444BB69-4CA8-4C7F-9691-95A4D13517D0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85" name="Group 127">
            <a:extLst>
              <a:ext uri="{FF2B5EF4-FFF2-40B4-BE49-F238E27FC236}">
                <a16:creationId xmlns:a16="http://schemas.microsoft.com/office/drawing/2014/main" xmlns="" id="{EDC9874E-766B-461B-AEE6-50A1265E5E98}"/>
              </a:ext>
            </a:extLst>
          </p:cNvPr>
          <p:cNvGrpSpPr/>
          <p:nvPr/>
        </p:nvGrpSpPr>
        <p:grpSpPr>
          <a:xfrm>
            <a:off x="8064662" y="1214838"/>
            <a:ext cx="816192" cy="923992"/>
            <a:chOff x="4226983" y="1496113"/>
            <a:chExt cx="3738033" cy="4231746"/>
          </a:xfrm>
        </p:grpSpPr>
        <p:sp>
          <p:nvSpPr>
            <p:cNvPr id="286" name="Freeform 5">
              <a:extLst>
                <a:ext uri="{FF2B5EF4-FFF2-40B4-BE49-F238E27FC236}">
                  <a16:creationId xmlns:a16="http://schemas.microsoft.com/office/drawing/2014/main" xmlns="" id="{0154D8E1-F3A1-4FB6-BAF4-8A8C5EE05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983" y="1496113"/>
              <a:ext cx="3738033" cy="4231746"/>
            </a:xfrm>
            <a:custGeom>
              <a:avLst/>
              <a:gdLst>
                <a:gd name="T0" fmla="*/ 2834 w 4297"/>
                <a:gd name="T1" fmla="*/ 2902 h 5156"/>
                <a:gd name="T2" fmla="*/ 2717 w 4297"/>
                <a:gd name="T3" fmla="*/ 3318 h 5156"/>
                <a:gd name="T4" fmla="*/ 2541 w 4297"/>
                <a:gd name="T5" fmla="*/ 3918 h 5156"/>
                <a:gd name="T6" fmla="*/ 2463 w 4297"/>
                <a:gd name="T7" fmla="*/ 4084 h 5156"/>
                <a:gd name="T8" fmla="*/ 2371 w 4297"/>
                <a:gd name="T9" fmla="*/ 3601 h 5156"/>
                <a:gd name="T10" fmla="*/ 2268 w 4297"/>
                <a:gd name="T11" fmla="*/ 3275 h 5156"/>
                <a:gd name="T12" fmla="*/ 2368 w 4297"/>
                <a:gd name="T13" fmla="*/ 3096 h 5156"/>
                <a:gd name="T14" fmla="*/ 2740 w 4297"/>
                <a:gd name="T15" fmla="*/ 2525 h 5156"/>
                <a:gd name="T16" fmla="*/ 2706 w 4297"/>
                <a:gd name="T17" fmla="*/ 2287 h 5156"/>
                <a:gd name="T18" fmla="*/ 2803 w 4297"/>
                <a:gd name="T19" fmla="*/ 2033 h 5156"/>
                <a:gd name="T20" fmla="*/ 2858 w 4297"/>
                <a:gd name="T21" fmla="*/ 1838 h 5156"/>
                <a:gd name="T22" fmla="*/ 2938 w 4297"/>
                <a:gd name="T23" fmla="*/ 1775 h 5156"/>
                <a:gd name="T24" fmla="*/ 3039 w 4297"/>
                <a:gd name="T25" fmla="*/ 1393 h 5156"/>
                <a:gd name="T26" fmla="*/ 3003 w 4297"/>
                <a:gd name="T27" fmla="*/ 1286 h 5156"/>
                <a:gd name="T28" fmla="*/ 3016 w 4297"/>
                <a:gd name="T29" fmla="*/ 1057 h 5156"/>
                <a:gd name="T30" fmla="*/ 2993 w 4297"/>
                <a:gd name="T31" fmla="*/ 597 h 5156"/>
                <a:gd name="T32" fmla="*/ 2837 w 4297"/>
                <a:gd name="T33" fmla="*/ 398 h 5156"/>
                <a:gd name="T34" fmla="*/ 2735 w 4297"/>
                <a:gd name="T35" fmla="*/ 234 h 5156"/>
                <a:gd name="T36" fmla="*/ 2073 w 4297"/>
                <a:gd name="T37" fmla="*/ 25 h 5156"/>
                <a:gd name="T38" fmla="*/ 1323 w 4297"/>
                <a:gd name="T39" fmla="*/ 588 h 5156"/>
                <a:gd name="T40" fmla="*/ 1308 w 4297"/>
                <a:gd name="T41" fmla="*/ 1140 h 5156"/>
                <a:gd name="T42" fmla="*/ 1322 w 4297"/>
                <a:gd name="T43" fmla="*/ 1279 h 5156"/>
                <a:gd name="T44" fmla="*/ 1285 w 4297"/>
                <a:gd name="T45" fmla="*/ 1517 h 5156"/>
                <a:gd name="T46" fmla="*/ 1404 w 4297"/>
                <a:gd name="T47" fmla="*/ 1803 h 5156"/>
                <a:gd name="T48" fmla="*/ 1455 w 4297"/>
                <a:gd name="T49" fmla="*/ 1835 h 5156"/>
                <a:gd name="T50" fmla="*/ 1593 w 4297"/>
                <a:gd name="T51" fmla="*/ 2234 h 5156"/>
                <a:gd name="T52" fmla="*/ 1573 w 4297"/>
                <a:gd name="T53" fmla="*/ 2473 h 5156"/>
                <a:gd name="T54" fmla="*/ 1575 w 4297"/>
                <a:gd name="T55" fmla="*/ 2525 h 5156"/>
                <a:gd name="T56" fmla="*/ 1982 w 4297"/>
                <a:gd name="T57" fmla="*/ 3043 h 5156"/>
                <a:gd name="T58" fmla="*/ 1949 w 4297"/>
                <a:gd name="T59" fmla="*/ 3129 h 5156"/>
                <a:gd name="T60" fmla="*/ 2057 w 4297"/>
                <a:gd name="T61" fmla="*/ 3325 h 5156"/>
                <a:gd name="T62" fmla="*/ 1925 w 4297"/>
                <a:gd name="T63" fmla="*/ 3672 h 5156"/>
                <a:gd name="T64" fmla="*/ 1843 w 4297"/>
                <a:gd name="T65" fmla="*/ 4241 h 5156"/>
                <a:gd name="T66" fmla="*/ 1682 w 4297"/>
                <a:gd name="T67" fmla="*/ 3601 h 5156"/>
                <a:gd name="T68" fmla="*/ 1534 w 4297"/>
                <a:gd name="T69" fmla="*/ 3101 h 5156"/>
                <a:gd name="T70" fmla="*/ 1467 w 4297"/>
                <a:gd name="T71" fmla="*/ 2806 h 5156"/>
                <a:gd name="T72" fmla="*/ 1321 w 4297"/>
                <a:gd name="T73" fmla="*/ 2617 h 5156"/>
                <a:gd name="T74" fmla="*/ 826 w 4297"/>
                <a:gd name="T75" fmla="*/ 2826 h 5156"/>
                <a:gd name="T76" fmla="*/ 351 w 4297"/>
                <a:gd name="T77" fmla="*/ 3100 h 5156"/>
                <a:gd name="T78" fmla="*/ 122 w 4297"/>
                <a:gd name="T79" fmla="*/ 3586 h 5156"/>
                <a:gd name="T80" fmla="*/ 7 w 4297"/>
                <a:gd name="T81" fmla="*/ 4665 h 5156"/>
                <a:gd name="T82" fmla="*/ 308 w 4297"/>
                <a:gd name="T83" fmla="*/ 4919 h 5156"/>
                <a:gd name="T84" fmla="*/ 725 w 4297"/>
                <a:gd name="T85" fmla="*/ 5032 h 5156"/>
                <a:gd name="T86" fmla="*/ 1084 w 4297"/>
                <a:gd name="T87" fmla="*/ 5089 h 5156"/>
                <a:gd name="T88" fmla="*/ 1542 w 4297"/>
                <a:gd name="T89" fmla="*/ 5133 h 5156"/>
                <a:gd name="T90" fmla="*/ 2764 w 4297"/>
                <a:gd name="T91" fmla="*/ 5133 h 5156"/>
                <a:gd name="T92" fmla="*/ 3324 w 4297"/>
                <a:gd name="T93" fmla="*/ 5077 h 5156"/>
                <a:gd name="T94" fmla="*/ 3597 w 4297"/>
                <a:gd name="T95" fmla="*/ 5032 h 5156"/>
                <a:gd name="T96" fmla="*/ 3978 w 4297"/>
                <a:gd name="T97" fmla="*/ 4929 h 5156"/>
                <a:gd name="T98" fmla="*/ 4227 w 4297"/>
                <a:gd name="T99" fmla="*/ 3743 h 5156"/>
                <a:gd name="T100" fmla="*/ 4160 w 4297"/>
                <a:gd name="T101" fmla="*/ 3440 h 5156"/>
                <a:gd name="T102" fmla="*/ 3827 w 4297"/>
                <a:gd name="T103" fmla="*/ 2984 h 5156"/>
                <a:gd name="T104" fmla="*/ 3439 w 4297"/>
                <a:gd name="T105" fmla="*/ 2805 h 5156"/>
                <a:gd name="T106" fmla="*/ 2922 w 4297"/>
                <a:gd name="T107" fmla="*/ 2588 h 5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97" h="5156">
                  <a:moveTo>
                    <a:pt x="2747" y="2504"/>
                  </a:moveTo>
                  <a:cubicBezTo>
                    <a:pt x="2758" y="2540"/>
                    <a:pt x="2846" y="2808"/>
                    <a:pt x="2834" y="2902"/>
                  </a:cubicBezTo>
                  <a:cubicBezTo>
                    <a:pt x="2829" y="2947"/>
                    <a:pt x="2813" y="2992"/>
                    <a:pt x="2801" y="3036"/>
                  </a:cubicBezTo>
                  <a:cubicBezTo>
                    <a:pt x="2773" y="3130"/>
                    <a:pt x="2745" y="3224"/>
                    <a:pt x="2717" y="3318"/>
                  </a:cubicBezTo>
                  <a:cubicBezTo>
                    <a:pt x="2686" y="3422"/>
                    <a:pt x="2656" y="3525"/>
                    <a:pt x="2626" y="3628"/>
                  </a:cubicBezTo>
                  <a:cubicBezTo>
                    <a:pt x="2598" y="3724"/>
                    <a:pt x="2569" y="3821"/>
                    <a:pt x="2541" y="3918"/>
                  </a:cubicBezTo>
                  <a:cubicBezTo>
                    <a:pt x="2524" y="3975"/>
                    <a:pt x="2480" y="4221"/>
                    <a:pt x="2471" y="4239"/>
                  </a:cubicBezTo>
                  <a:cubicBezTo>
                    <a:pt x="2469" y="4219"/>
                    <a:pt x="2466" y="4103"/>
                    <a:pt x="2463" y="4084"/>
                  </a:cubicBezTo>
                  <a:cubicBezTo>
                    <a:pt x="2453" y="4011"/>
                    <a:pt x="2444" y="3939"/>
                    <a:pt x="2430" y="3867"/>
                  </a:cubicBezTo>
                  <a:cubicBezTo>
                    <a:pt x="2413" y="3778"/>
                    <a:pt x="2394" y="3689"/>
                    <a:pt x="2371" y="3601"/>
                  </a:cubicBezTo>
                  <a:cubicBezTo>
                    <a:pt x="2347" y="3512"/>
                    <a:pt x="2323" y="3423"/>
                    <a:pt x="2270" y="3346"/>
                  </a:cubicBezTo>
                  <a:cubicBezTo>
                    <a:pt x="2250" y="3319"/>
                    <a:pt x="2256" y="3300"/>
                    <a:pt x="2268" y="3275"/>
                  </a:cubicBezTo>
                  <a:cubicBezTo>
                    <a:pt x="2293" y="3222"/>
                    <a:pt x="2325" y="3174"/>
                    <a:pt x="2364" y="3131"/>
                  </a:cubicBezTo>
                  <a:cubicBezTo>
                    <a:pt x="2376" y="3118"/>
                    <a:pt x="2375" y="3109"/>
                    <a:pt x="2368" y="3096"/>
                  </a:cubicBezTo>
                  <a:cubicBezTo>
                    <a:pt x="2331" y="3032"/>
                    <a:pt x="2265" y="2958"/>
                    <a:pt x="2158" y="2930"/>
                  </a:cubicBezTo>
                  <a:cubicBezTo>
                    <a:pt x="2189" y="2908"/>
                    <a:pt x="2564" y="2772"/>
                    <a:pt x="2740" y="2525"/>
                  </a:cubicBezTo>
                  <a:cubicBezTo>
                    <a:pt x="2744" y="2519"/>
                    <a:pt x="2748" y="2510"/>
                    <a:pt x="2746" y="2503"/>
                  </a:cubicBezTo>
                  <a:cubicBezTo>
                    <a:pt x="2733" y="2431"/>
                    <a:pt x="2719" y="2359"/>
                    <a:pt x="2706" y="2287"/>
                  </a:cubicBezTo>
                  <a:cubicBezTo>
                    <a:pt x="2704" y="2279"/>
                    <a:pt x="2706" y="2269"/>
                    <a:pt x="2710" y="2261"/>
                  </a:cubicBezTo>
                  <a:cubicBezTo>
                    <a:pt x="2749" y="2188"/>
                    <a:pt x="2778" y="2112"/>
                    <a:pt x="2803" y="2033"/>
                  </a:cubicBezTo>
                  <a:cubicBezTo>
                    <a:pt x="2821" y="1974"/>
                    <a:pt x="2837" y="1914"/>
                    <a:pt x="2855" y="1855"/>
                  </a:cubicBezTo>
                  <a:cubicBezTo>
                    <a:pt x="2856" y="1849"/>
                    <a:pt x="2858" y="1844"/>
                    <a:pt x="2858" y="1838"/>
                  </a:cubicBezTo>
                  <a:cubicBezTo>
                    <a:pt x="2860" y="1826"/>
                    <a:pt x="2863" y="1820"/>
                    <a:pt x="2878" y="1819"/>
                  </a:cubicBezTo>
                  <a:cubicBezTo>
                    <a:pt x="2906" y="1816"/>
                    <a:pt x="2923" y="1795"/>
                    <a:pt x="2938" y="1775"/>
                  </a:cubicBezTo>
                  <a:cubicBezTo>
                    <a:pt x="2979" y="1720"/>
                    <a:pt x="3001" y="1657"/>
                    <a:pt x="3018" y="1591"/>
                  </a:cubicBezTo>
                  <a:cubicBezTo>
                    <a:pt x="3035" y="1526"/>
                    <a:pt x="3044" y="1460"/>
                    <a:pt x="3039" y="1393"/>
                  </a:cubicBezTo>
                  <a:cubicBezTo>
                    <a:pt x="3036" y="1364"/>
                    <a:pt x="3030" y="1335"/>
                    <a:pt x="3018" y="1306"/>
                  </a:cubicBezTo>
                  <a:cubicBezTo>
                    <a:pt x="3015" y="1299"/>
                    <a:pt x="3010" y="1289"/>
                    <a:pt x="3003" y="1286"/>
                  </a:cubicBezTo>
                  <a:cubicBezTo>
                    <a:pt x="2986" y="1278"/>
                    <a:pt x="2990" y="1267"/>
                    <a:pt x="2991" y="1253"/>
                  </a:cubicBezTo>
                  <a:cubicBezTo>
                    <a:pt x="3001" y="1188"/>
                    <a:pt x="3011" y="1123"/>
                    <a:pt x="3016" y="1057"/>
                  </a:cubicBezTo>
                  <a:cubicBezTo>
                    <a:pt x="3023" y="979"/>
                    <a:pt x="3026" y="901"/>
                    <a:pt x="3028" y="822"/>
                  </a:cubicBezTo>
                  <a:cubicBezTo>
                    <a:pt x="3029" y="745"/>
                    <a:pt x="3020" y="669"/>
                    <a:pt x="2993" y="597"/>
                  </a:cubicBezTo>
                  <a:cubicBezTo>
                    <a:pt x="2968" y="528"/>
                    <a:pt x="2933" y="463"/>
                    <a:pt x="2873" y="417"/>
                  </a:cubicBezTo>
                  <a:cubicBezTo>
                    <a:pt x="2863" y="409"/>
                    <a:pt x="2849" y="405"/>
                    <a:pt x="2837" y="398"/>
                  </a:cubicBezTo>
                  <a:cubicBezTo>
                    <a:pt x="2830" y="393"/>
                    <a:pt x="2822" y="387"/>
                    <a:pt x="2819" y="379"/>
                  </a:cubicBezTo>
                  <a:cubicBezTo>
                    <a:pt x="2796" y="328"/>
                    <a:pt x="2769" y="279"/>
                    <a:pt x="2735" y="234"/>
                  </a:cubicBezTo>
                  <a:cubicBezTo>
                    <a:pt x="2666" y="146"/>
                    <a:pt x="2579" y="84"/>
                    <a:pt x="2473" y="48"/>
                  </a:cubicBezTo>
                  <a:cubicBezTo>
                    <a:pt x="2342" y="2"/>
                    <a:pt x="2208" y="0"/>
                    <a:pt x="2073" y="25"/>
                  </a:cubicBezTo>
                  <a:cubicBezTo>
                    <a:pt x="1846" y="67"/>
                    <a:pt x="1651" y="168"/>
                    <a:pt x="1489" y="331"/>
                  </a:cubicBezTo>
                  <a:cubicBezTo>
                    <a:pt x="1416" y="405"/>
                    <a:pt x="1359" y="490"/>
                    <a:pt x="1323" y="588"/>
                  </a:cubicBezTo>
                  <a:cubicBezTo>
                    <a:pt x="1300" y="653"/>
                    <a:pt x="1290" y="720"/>
                    <a:pt x="1287" y="787"/>
                  </a:cubicBezTo>
                  <a:cubicBezTo>
                    <a:pt x="1283" y="906"/>
                    <a:pt x="1290" y="1023"/>
                    <a:pt x="1308" y="1140"/>
                  </a:cubicBezTo>
                  <a:cubicBezTo>
                    <a:pt x="1314" y="1181"/>
                    <a:pt x="1320" y="1222"/>
                    <a:pt x="1325" y="1263"/>
                  </a:cubicBezTo>
                  <a:cubicBezTo>
                    <a:pt x="1326" y="1268"/>
                    <a:pt x="1325" y="1277"/>
                    <a:pt x="1322" y="1279"/>
                  </a:cubicBezTo>
                  <a:cubicBezTo>
                    <a:pt x="1285" y="1302"/>
                    <a:pt x="1280" y="1341"/>
                    <a:pt x="1277" y="1377"/>
                  </a:cubicBezTo>
                  <a:cubicBezTo>
                    <a:pt x="1273" y="1424"/>
                    <a:pt x="1277" y="1469"/>
                    <a:pt x="1285" y="1517"/>
                  </a:cubicBezTo>
                  <a:cubicBezTo>
                    <a:pt x="1293" y="1565"/>
                    <a:pt x="1298" y="1597"/>
                    <a:pt x="1310" y="1636"/>
                  </a:cubicBezTo>
                  <a:cubicBezTo>
                    <a:pt x="1329" y="1698"/>
                    <a:pt x="1353" y="1759"/>
                    <a:pt x="1404" y="1803"/>
                  </a:cubicBezTo>
                  <a:cubicBezTo>
                    <a:pt x="1414" y="1811"/>
                    <a:pt x="1429" y="1813"/>
                    <a:pt x="1440" y="1820"/>
                  </a:cubicBezTo>
                  <a:cubicBezTo>
                    <a:pt x="1446" y="1823"/>
                    <a:pt x="1454" y="1829"/>
                    <a:pt x="1455" y="1835"/>
                  </a:cubicBezTo>
                  <a:cubicBezTo>
                    <a:pt x="1473" y="1896"/>
                    <a:pt x="1487" y="1959"/>
                    <a:pt x="1508" y="2020"/>
                  </a:cubicBezTo>
                  <a:cubicBezTo>
                    <a:pt x="1533" y="2093"/>
                    <a:pt x="1560" y="2165"/>
                    <a:pt x="1593" y="2234"/>
                  </a:cubicBezTo>
                  <a:cubicBezTo>
                    <a:pt x="1608" y="2266"/>
                    <a:pt x="1610" y="2294"/>
                    <a:pt x="1603" y="2326"/>
                  </a:cubicBezTo>
                  <a:cubicBezTo>
                    <a:pt x="1592" y="2375"/>
                    <a:pt x="1582" y="2424"/>
                    <a:pt x="1573" y="2473"/>
                  </a:cubicBezTo>
                  <a:cubicBezTo>
                    <a:pt x="1570" y="2485"/>
                    <a:pt x="1567" y="2496"/>
                    <a:pt x="1567" y="2508"/>
                  </a:cubicBezTo>
                  <a:cubicBezTo>
                    <a:pt x="1566" y="2514"/>
                    <a:pt x="1571" y="2521"/>
                    <a:pt x="1575" y="2525"/>
                  </a:cubicBezTo>
                  <a:cubicBezTo>
                    <a:pt x="1789" y="2786"/>
                    <a:pt x="2084" y="2877"/>
                    <a:pt x="2158" y="2930"/>
                  </a:cubicBezTo>
                  <a:cubicBezTo>
                    <a:pt x="2099" y="2945"/>
                    <a:pt x="2015" y="3003"/>
                    <a:pt x="1982" y="3043"/>
                  </a:cubicBezTo>
                  <a:cubicBezTo>
                    <a:pt x="1967" y="3060"/>
                    <a:pt x="1957" y="3081"/>
                    <a:pt x="1946" y="3100"/>
                  </a:cubicBezTo>
                  <a:cubicBezTo>
                    <a:pt x="1939" y="3110"/>
                    <a:pt x="1939" y="3119"/>
                    <a:pt x="1949" y="3129"/>
                  </a:cubicBezTo>
                  <a:cubicBezTo>
                    <a:pt x="1997" y="3181"/>
                    <a:pt x="2034" y="3240"/>
                    <a:pt x="2060" y="3306"/>
                  </a:cubicBezTo>
                  <a:cubicBezTo>
                    <a:pt x="2062" y="3311"/>
                    <a:pt x="2061" y="3321"/>
                    <a:pt x="2057" y="3325"/>
                  </a:cubicBezTo>
                  <a:cubicBezTo>
                    <a:pt x="2012" y="3387"/>
                    <a:pt x="1988" y="3458"/>
                    <a:pt x="1965" y="3529"/>
                  </a:cubicBezTo>
                  <a:cubicBezTo>
                    <a:pt x="1951" y="3576"/>
                    <a:pt x="1937" y="3624"/>
                    <a:pt x="1925" y="3672"/>
                  </a:cubicBezTo>
                  <a:cubicBezTo>
                    <a:pt x="1909" y="3742"/>
                    <a:pt x="1893" y="3812"/>
                    <a:pt x="1881" y="3883"/>
                  </a:cubicBezTo>
                  <a:cubicBezTo>
                    <a:pt x="1867" y="3967"/>
                    <a:pt x="1845" y="4234"/>
                    <a:pt x="1843" y="4241"/>
                  </a:cubicBezTo>
                  <a:cubicBezTo>
                    <a:pt x="1834" y="4213"/>
                    <a:pt x="1786" y="3957"/>
                    <a:pt x="1769" y="3900"/>
                  </a:cubicBezTo>
                  <a:cubicBezTo>
                    <a:pt x="1740" y="3800"/>
                    <a:pt x="1711" y="3700"/>
                    <a:pt x="1682" y="3601"/>
                  </a:cubicBezTo>
                  <a:cubicBezTo>
                    <a:pt x="1662" y="3535"/>
                    <a:pt x="1642" y="3469"/>
                    <a:pt x="1623" y="3403"/>
                  </a:cubicBezTo>
                  <a:cubicBezTo>
                    <a:pt x="1593" y="3302"/>
                    <a:pt x="1564" y="3202"/>
                    <a:pt x="1534" y="3101"/>
                  </a:cubicBezTo>
                  <a:cubicBezTo>
                    <a:pt x="1522" y="3059"/>
                    <a:pt x="1510" y="3018"/>
                    <a:pt x="1497" y="2977"/>
                  </a:cubicBezTo>
                  <a:cubicBezTo>
                    <a:pt x="1480" y="2921"/>
                    <a:pt x="1472" y="2864"/>
                    <a:pt x="1467" y="2806"/>
                  </a:cubicBezTo>
                  <a:cubicBezTo>
                    <a:pt x="1462" y="2735"/>
                    <a:pt x="1569" y="2526"/>
                    <a:pt x="1568" y="2514"/>
                  </a:cubicBezTo>
                  <a:cubicBezTo>
                    <a:pt x="1523" y="2533"/>
                    <a:pt x="1364" y="2600"/>
                    <a:pt x="1321" y="2617"/>
                  </a:cubicBezTo>
                  <a:cubicBezTo>
                    <a:pt x="1259" y="2643"/>
                    <a:pt x="1196" y="2668"/>
                    <a:pt x="1134" y="2695"/>
                  </a:cubicBezTo>
                  <a:cubicBezTo>
                    <a:pt x="1031" y="2738"/>
                    <a:pt x="929" y="2783"/>
                    <a:pt x="826" y="2826"/>
                  </a:cubicBezTo>
                  <a:cubicBezTo>
                    <a:pt x="749" y="2859"/>
                    <a:pt x="672" y="2891"/>
                    <a:pt x="595" y="2925"/>
                  </a:cubicBezTo>
                  <a:cubicBezTo>
                    <a:pt x="502" y="2966"/>
                    <a:pt x="422" y="3026"/>
                    <a:pt x="351" y="3100"/>
                  </a:cubicBezTo>
                  <a:cubicBezTo>
                    <a:pt x="271" y="3185"/>
                    <a:pt x="208" y="3280"/>
                    <a:pt x="170" y="3390"/>
                  </a:cubicBezTo>
                  <a:cubicBezTo>
                    <a:pt x="148" y="3453"/>
                    <a:pt x="137" y="3521"/>
                    <a:pt x="122" y="3586"/>
                  </a:cubicBezTo>
                  <a:cubicBezTo>
                    <a:pt x="111" y="3633"/>
                    <a:pt x="102" y="3681"/>
                    <a:pt x="92" y="3728"/>
                  </a:cubicBezTo>
                  <a:cubicBezTo>
                    <a:pt x="29" y="4017"/>
                    <a:pt x="0" y="4609"/>
                    <a:pt x="7" y="4665"/>
                  </a:cubicBezTo>
                  <a:cubicBezTo>
                    <a:pt x="14" y="4719"/>
                    <a:pt x="42" y="4760"/>
                    <a:pt x="82" y="4795"/>
                  </a:cubicBezTo>
                  <a:cubicBezTo>
                    <a:pt x="148" y="4852"/>
                    <a:pt x="227" y="4889"/>
                    <a:pt x="308" y="4919"/>
                  </a:cubicBezTo>
                  <a:cubicBezTo>
                    <a:pt x="374" y="4943"/>
                    <a:pt x="440" y="4965"/>
                    <a:pt x="508" y="4983"/>
                  </a:cubicBezTo>
                  <a:cubicBezTo>
                    <a:pt x="579" y="5002"/>
                    <a:pt x="653" y="5017"/>
                    <a:pt x="725" y="5032"/>
                  </a:cubicBezTo>
                  <a:cubicBezTo>
                    <a:pt x="770" y="5042"/>
                    <a:pt x="814" y="5050"/>
                    <a:pt x="859" y="5057"/>
                  </a:cubicBezTo>
                  <a:cubicBezTo>
                    <a:pt x="934" y="5069"/>
                    <a:pt x="1009" y="5080"/>
                    <a:pt x="1084" y="5089"/>
                  </a:cubicBezTo>
                  <a:cubicBezTo>
                    <a:pt x="1181" y="5100"/>
                    <a:pt x="1279" y="5110"/>
                    <a:pt x="1376" y="5120"/>
                  </a:cubicBezTo>
                  <a:cubicBezTo>
                    <a:pt x="1431" y="5125"/>
                    <a:pt x="1486" y="5130"/>
                    <a:pt x="1542" y="5133"/>
                  </a:cubicBezTo>
                  <a:cubicBezTo>
                    <a:pt x="1815" y="5148"/>
                    <a:pt x="2089" y="5156"/>
                    <a:pt x="2363" y="5148"/>
                  </a:cubicBezTo>
                  <a:cubicBezTo>
                    <a:pt x="2497" y="5145"/>
                    <a:pt x="2630" y="5141"/>
                    <a:pt x="2764" y="5133"/>
                  </a:cubicBezTo>
                  <a:cubicBezTo>
                    <a:pt x="2883" y="5125"/>
                    <a:pt x="3002" y="5113"/>
                    <a:pt x="3120" y="5101"/>
                  </a:cubicBezTo>
                  <a:cubicBezTo>
                    <a:pt x="3188" y="5095"/>
                    <a:pt x="3256" y="5087"/>
                    <a:pt x="3324" y="5077"/>
                  </a:cubicBezTo>
                  <a:cubicBezTo>
                    <a:pt x="3367" y="5071"/>
                    <a:pt x="3410" y="5062"/>
                    <a:pt x="3454" y="5054"/>
                  </a:cubicBezTo>
                  <a:cubicBezTo>
                    <a:pt x="3501" y="5046"/>
                    <a:pt x="3549" y="5040"/>
                    <a:pt x="3597" y="5032"/>
                  </a:cubicBezTo>
                  <a:cubicBezTo>
                    <a:pt x="3643" y="5023"/>
                    <a:pt x="3689" y="5014"/>
                    <a:pt x="3734" y="5001"/>
                  </a:cubicBezTo>
                  <a:cubicBezTo>
                    <a:pt x="3816" y="4979"/>
                    <a:pt x="3898" y="4957"/>
                    <a:pt x="3978" y="4929"/>
                  </a:cubicBezTo>
                  <a:cubicBezTo>
                    <a:pt x="4075" y="4896"/>
                    <a:pt x="4169" y="4855"/>
                    <a:pt x="4245" y="4783"/>
                  </a:cubicBezTo>
                  <a:cubicBezTo>
                    <a:pt x="4297" y="4734"/>
                    <a:pt x="4266" y="3926"/>
                    <a:pt x="4227" y="3743"/>
                  </a:cubicBezTo>
                  <a:cubicBezTo>
                    <a:pt x="4217" y="3698"/>
                    <a:pt x="4208" y="3653"/>
                    <a:pt x="4198" y="3609"/>
                  </a:cubicBezTo>
                  <a:cubicBezTo>
                    <a:pt x="4186" y="3552"/>
                    <a:pt x="4173" y="3496"/>
                    <a:pt x="4160" y="3440"/>
                  </a:cubicBezTo>
                  <a:cubicBezTo>
                    <a:pt x="4146" y="3379"/>
                    <a:pt x="4120" y="3322"/>
                    <a:pt x="4088" y="3268"/>
                  </a:cubicBezTo>
                  <a:cubicBezTo>
                    <a:pt x="4023" y="3154"/>
                    <a:pt x="3936" y="3059"/>
                    <a:pt x="3827" y="2984"/>
                  </a:cubicBezTo>
                  <a:cubicBezTo>
                    <a:pt x="3767" y="2943"/>
                    <a:pt x="3700" y="2917"/>
                    <a:pt x="3634" y="2888"/>
                  </a:cubicBezTo>
                  <a:cubicBezTo>
                    <a:pt x="3569" y="2860"/>
                    <a:pt x="3504" y="2832"/>
                    <a:pt x="3439" y="2805"/>
                  </a:cubicBezTo>
                  <a:cubicBezTo>
                    <a:pt x="3332" y="2760"/>
                    <a:pt x="3225" y="2716"/>
                    <a:pt x="3118" y="2671"/>
                  </a:cubicBezTo>
                  <a:cubicBezTo>
                    <a:pt x="3053" y="2644"/>
                    <a:pt x="2987" y="2616"/>
                    <a:pt x="2922" y="2588"/>
                  </a:cubicBezTo>
                  <a:cubicBezTo>
                    <a:pt x="2904" y="2580"/>
                    <a:pt x="2772" y="2516"/>
                    <a:pt x="2747" y="25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287" name="Group 129">
              <a:extLst>
                <a:ext uri="{FF2B5EF4-FFF2-40B4-BE49-F238E27FC236}">
                  <a16:creationId xmlns:a16="http://schemas.microsoft.com/office/drawing/2014/main" xmlns="" id="{9D4BB405-C091-4EE4-A4F1-19804AB5325E}"/>
                </a:ext>
              </a:extLst>
            </p:cNvPr>
            <p:cNvGrpSpPr/>
            <p:nvPr/>
          </p:nvGrpSpPr>
          <p:grpSpPr>
            <a:xfrm>
              <a:off x="6696692" y="4329460"/>
              <a:ext cx="889206" cy="889207"/>
              <a:chOff x="6810213" y="1414243"/>
              <a:chExt cx="692340" cy="692342"/>
            </a:xfrm>
            <a:solidFill>
              <a:srgbClr val="FF0000"/>
            </a:solidFill>
          </p:grpSpPr>
          <p:sp>
            <p:nvSpPr>
              <p:cNvPr id="288" name="Rectangle: Rounded Corners 130">
                <a:extLst>
                  <a:ext uri="{FF2B5EF4-FFF2-40B4-BE49-F238E27FC236}">
                    <a16:creationId xmlns:a16="http://schemas.microsoft.com/office/drawing/2014/main" xmlns="" id="{C537D2A4-24E4-408C-AC0C-48A6575C66BC}"/>
                  </a:ext>
                </a:extLst>
              </p:cNvPr>
              <p:cNvSpPr/>
              <p:nvPr/>
            </p:nvSpPr>
            <p:spPr>
              <a:xfrm>
                <a:off x="7051989" y="1414243"/>
                <a:ext cx="208788" cy="692342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9" name="Rectangle: Rounded Corners 131">
                <a:extLst>
                  <a:ext uri="{FF2B5EF4-FFF2-40B4-BE49-F238E27FC236}">
                    <a16:creationId xmlns:a16="http://schemas.microsoft.com/office/drawing/2014/main" xmlns="" id="{9680AA26-23D9-4895-B9A4-619B388E5503}"/>
                  </a:ext>
                </a:extLst>
              </p:cNvPr>
              <p:cNvSpPr/>
              <p:nvPr/>
            </p:nvSpPr>
            <p:spPr>
              <a:xfrm rot="5400000">
                <a:off x="7051989" y="1414245"/>
                <a:ext cx="208787" cy="692340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90" name="Group 132">
            <a:extLst>
              <a:ext uri="{FF2B5EF4-FFF2-40B4-BE49-F238E27FC236}">
                <a16:creationId xmlns:a16="http://schemas.microsoft.com/office/drawing/2014/main" xmlns="" id="{393B78A6-E577-49AC-B5D2-B7CE048A07A4}"/>
              </a:ext>
            </a:extLst>
          </p:cNvPr>
          <p:cNvGrpSpPr/>
          <p:nvPr/>
        </p:nvGrpSpPr>
        <p:grpSpPr>
          <a:xfrm>
            <a:off x="8130385" y="3321602"/>
            <a:ext cx="679517" cy="885329"/>
            <a:chOff x="4548054" y="1450410"/>
            <a:chExt cx="3179558" cy="4142582"/>
          </a:xfrm>
          <a:solidFill>
            <a:schemeClr val="bg1"/>
          </a:solidFill>
        </p:grpSpPr>
        <p:sp>
          <p:nvSpPr>
            <p:cNvPr id="291" name="Freeform 5">
              <a:extLst>
                <a:ext uri="{FF2B5EF4-FFF2-40B4-BE49-F238E27FC236}">
                  <a16:creationId xmlns:a16="http://schemas.microsoft.com/office/drawing/2014/main" xmlns="" id="{F80919ED-B1B4-4097-986F-392C22A29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054" y="1450410"/>
              <a:ext cx="1547946" cy="4142582"/>
            </a:xfrm>
            <a:custGeom>
              <a:avLst/>
              <a:gdLst>
                <a:gd name="T0" fmla="*/ 1949 w 1985"/>
                <a:gd name="T1" fmla="*/ 157 h 4526"/>
                <a:gd name="T2" fmla="*/ 1895 w 1985"/>
                <a:gd name="T3" fmla="*/ 86 h 4526"/>
                <a:gd name="T4" fmla="*/ 1649 w 1985"/>
                <a:gd name="T5" fmla="*/ 0 h 4526"/>
                <a:gd name="T6" fmla="*/ 1591 w 1985"/>
                <a:gd name="T7" fmla="*/ 6 h 4526"/>
                <a:gd name="T8" fmla="*/ 1551 w 1985"/>
                <a:gd name="T9" fmla="*/ 18 h 4526"/>
                <a:gd name="T10" fmla="*/ 1511 w 1985"/>
                <a:gd name="T11" fmla="*/ 35 h 4526"/>
                <a:gd name="T12" fmla="*/ 1474 w 1985"/>
                <a:gd name="T13" fmla="*/ 58 h 4526"/>
                <a:gd name="T14" fmla="*/ 1444 w 1985"/>
                <a:gd name="T15" fmla="*/ 83 h 4526"/>
                <a:gd name="T16" fmla="*/ 1413 w 1985"/>
                <a:gd name="T17" fmla="*/ 117 h 4526"/>
                <a:gd name="T18" fmla="*/ 1393 w 1985"/>
                <a:gd name="T19" fmla="*/ 147 h 4526"/>
                <a:gd name="T20" fmla="*/ 1372 w 1985"/>
                <a:gd name="T21" fmla="*/ 190 h 4526"/>
                <a:gd name="T22" fmla="*/ 1362 w 1985"/>
                <a:gd name="T23" fmla="*/ 221 h 4526"/>
                <a:gd name="T24" fmla="*/ 1352 w 1985"/>
                <a:gd name="T25" fmla="*/ 274 h 4526"/>
                <a:gd name="T26" fmla="*/ 511 w 1985"/>
                <a:gd name="T27" fmla="*/ 1010 h 4526"/>
                <a:gd name="T28" fmla="*/ 143 w 1985"/>
                <a:gd name="T29" fmla="*/ 1349 h 4526"/>
                <a:gd name="T30" fmla="*/ 369 w 1985"/>
                <a:gd name="T31" fmla="*/ 2012 h 4526"/>
                <a:gd name="T32" fmla="*/ 0 w 1985"/>
                <a:gd name="T33" fmla="*/ 2195 h 4526"/>
                <a:gd name="T34" fmla="*/ 71 w 1985"/>
                <a:gd name="T35" fmla="*/ 2915 h 4526"/>
                <a:gd name="T36" fmla="*/ 1212 w 1985"/>
                <a:gd name="T37" fmla="*/ 2000 h 4526"/>
                <a:gd name="T38" fmla="*/ 762 w 1985"/>
                <a:gd name="T39" fmla="*/ 2518 h 4526"/>
                <a:gd name="T40" fmla="*/ 664 w 1985"/>
                <a:gd name="T41" fmla="*/ 2599 h 4526"/>
                <a:gd name="T42" fmla="*/ 146 w 1985"/>
                <a:gd name="T43" fmla="*/ 3070 h 4526"/>
                <a:gd name="T44" fmla="*/ 609 w 1985"/>
                <a:gd name="T45" fmla="*/ 3657 h 4526"/>
                <a:gd name="T46" fmla="*/ 1256 w 1985"/>
                <a:gd name="T47" fmla="*/ 4257 h 4526"/>
                <a:gd name="T48" fmla="*/ 1410 w 1985"/>
                <a:gd name="T49" fmla="*/ 3833 h 4526"/>
                <a:gd name="T50" fmla="*/ 1623 w 1985"/>
                <a:gd name="T51" fmla="*/ 3490 h 4526"/>
                <a:gd name="T52" fmla="*/ 1478 w 1985"/>
                <a:gd name="T53" fmla="*/ 3902 h 4526"/>
                <a:gd name="T54" fmla="*/ 1353 w 1985"/>
                <a:gd name="T55" fmla="*/ 4264 h 4526"/>
                <a:gd name="T56" fmla="*/ 1985 w 1985"/>
                <a:gd name="T57" fmla="*/ 4228 h 4526"/>
                <a:gd name="T58" fmla="*/ 1985 w 1985"/>
                <a:gd name="T59" fmla="*/ 3779 h 4526"/>
                <a:gd name="T60" fmla="*/ 1985 w 1985"/>
                <a:gd name="T61" fmla="*/ 3451 h 4526"/>
                <a:gd name="T62" fmla="*/ 1985 w 1985"/>
                <a:gd name="T63" fmla="*/ 3213 h 4526"/>
                <a:gd name="T64" fmla="*/ 1082 w 1985"/>
                <a:gd name="T65" fmla="*/ 2987 h 4526"/>
                <a:gd name="T66" fmla="*/ 952 w 1985"/>
                <a:gd name="T67" fmla="*/ 3117 h 4526"/>
                <a:gd name="T68" fmla="*/ 823 w 1985"/>
                <a:gd name="T69" fmla="*/ 3197 h 4526"/>
                <a:gd name="T70" fmla="*/ 760 w 1985"/>
                <a:gd name="T71" fmla="*/ 3124 h 4526"/>
                <a:gd name="T72" fmla="*/ 1985 w 1985"/>
                <a:gd name="T73" fmla="*/ 2862 h 4526"/>
                <a:gd name="T74" fmla="*/ 1431 w 1985"/>
                <a:gd name="T75" fmla="*/ 1478 h 4526"/>
                <a:gd name="T76" fmla="*/ 1337 w 1985"/>
                <a:gd name="T77" fmla="*/ 1456 h 4526"/>
                <a:gd name="T78" fmla="*/ 806 w 1985"/>
                <a:gd name="T79" fmla="*/ 1179 h 4526"/>
                <a:gd name="T80" fmla="*/ 1170 w 1985"/>
                <a:gd name="T81" fmla="*/ 1239 h 4526"/>
                <a:gd name="T82" fmla="*/ 1985 w 1985"/>
                <a:gd name="T83" fmla="*/ 921 h 4526"/>
                <a:gd name="T84" fmla="*/ 1985 w 1985"/>
                <a:gd name="T85" fmla="*/ 299 h 4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85" h="4526">
                  <a:moveTo>
                    <a:pt x="1983" y="268"/>
                  </a:moveTo>
                  <a:cubicBezTo>
                    <a:pt x="1982" y="256"/>
                    <a:pt x="1980" y="244"/>
                    <a:pt x="1977" y="232"/>
                  </a:cubicBezTo>
                  <a:cubicBezTo>
                    <a:pt x="1971" y="205"/>
                    <a:pt x="1961" y="180"/>
                    <a:pt x="1949" y="157"/>
                  </a:cubicBezTo>
                  <a:cubicBezTo>
                    <a:pt x="1944" y="149"/>
                    <a:pt x="1939" y="140"/>
                    <a:pt x="1934" y="132"/>
                  </a:cubicBezTo>
                  <a:cubicBezTo>
                    <a:pt x="1923" y="116"/>
                    <a:pt x="1911" y="102"/>
                    <a:pt x="1897" y="88"/>
                  </a:cubicBezTo>
                  <a:cubicBezTo>
                    <a:pt x="1897" y="88"/>
                    <a:pt x="1896" y="87"/>
                    <a:pt x="1895" y="86"/>
                  </a:cubicBezTo>
                  <a:cubicBezTo>
                    <a:pt x="1848" y="40"/>
                    <a:pt x="1786" y="9"/>
                    <a:pt x="1717" y="2"/>
                  </a:cubicBezTo>
                  <a:cubicBezTo>
                    <a:pt x="1707" y="1"/>
                    <a:pt x="1697" y="0"/>
                    <a:pt x="1687" y="0"/>
                  </a:cubicBezTo>
                  <a:cubicBezTo>
                    <a:pt x="1649" y="0"/>
                    <a:pt x="1649" y="0"/>
                    <a:pt x="1649" y="0"/>
                  </a:cubicBezTo>
                  <a:cubicBezTo>
                    <a:pt x="1639" y="0"/>
                    <a:pt x="1629" y="1"/>
                    <a:pt x="1620" y="2"/>
                  </a:cubicBezTo>
                  <a:cubicBezTo>
                    <a:pt x="1616" y="2"/>
                    <a:pt x="1613" y="3"/>
                    <a:pt x="1610" y="3"/>
                  </a:cubicBezTo>
                  <a:cubicBezTo>
                    <a:pt x="1603" y="4"/>
                    <a:pt x="1597" y="5"/>
                    <a:pt x="1591" y="6"/>
                  </a:cubicBezTo>
                  <a:cubicBezTo>
                    <a:pt x="1587" y="7"/>
                    <a:pt x="1583" y="8"/>
                    <a:pt x="1579" y="9"/>
                  </a:cubicBezTo>
                  <a:cubicBezTo>
                    <a:pt x="1574" y="11"/>
                    <a:pt x="1568" y="12"/>
                    <a:pt x="1563" y="13"/>
                  </a:cubicBezTo>
                  <a:cubicBezTo>
                    <a:pt x="1559" y="15"/>
                    <a:pt x="1555" y="16"/>
                    <a:pt x="1551" y="18"/>
                  </a:cubicBezTo>
                  <a:cubicBezTo>
                    <a:pt x="1546" y="19"/>
                    <a:pt x="1541" y="21"/>
                    <a:pt x="1536" y="23"/>
                  </a:cubicBezTo>
                  <a:cubicBezTo>
                    <a:pt x="1532" y="25"/>
                    <a:pt x="1528" y="27"/>
                    <a:pt x="1524" y="29"/>
                  </a:cubicBezTo>
                  <a:cubicBezTo>
                    <a:pt x="1519" y="31"/>
                    <a:pt x="1515" y="33"/>
                    <a:pt x="1511" y="35"/>
                  </a:cubicBezTo>
                  <a:cubicBezTo>
                    <a:pt x="1507" y="37"/>
                    <a:pt x="1502" y="40"/>
                    <a:pt x="1498" y="42"/>
                  </a:cubicBezTo>
                  <a:cubicBezTo>
                    <a:pt x="1494" y="44"/>
                    <a:pt x="1491" y="47"/>
                    <a:pt x="1487" y="49"/>
                  </a:cubicBezTo>
                  <a:cubicBezTo>
                    <a:pt x="1483" y="52"/>
                    <a:pt x="1479" y="55"/>
                    <a:pt x="1474" y="58"/>
                  </a:cubicBezTo>
                  <a:cubicBezTo>
                    <a:pt x="1471" y="60"/>
                    <a:pt x="1468" y="63"/>
                    <a:pt x="1465" y="65"/>
                  </a:cubicBezTo>
                  <a:cubicBezTo>
                    <a:pt x="1460" y="69"/>
                    <a:pt x="1456" y="72"/>
                    <a:pt x="1452" y="76"/>
                  </a:cubicBezTo>
                  <a:cubicBezTo>
                    <a:pt x="1449" y="78"/>
                    <a:pt x="1447" y="81"/>
                    <a:pt x="1444" y="83"/>
                  </a:cubicBezTo>
                  <a:cubicBezTo>
                    <a:pt x="1440" y="87"/>
                    <a:pt x="1436" y="91"/>
                    <a:pt x="1432" y="96"/>
                  </a:cubicBezTo>
                  <a:cubicBezTo>
                    <a:pt x="1430" y="98"/>
                    <a:pt x="1427" y="100"/>
                    <a:pt x="1425" y="103"/>
                  </a:cubicBezTo>
                  <a:cubicBezTo>
                    <a:pt x="1421" y="107"/>
                    <a:pt x="1417" y="112"/>
                    <a:pt x="1413" y="117"/>
                  </a:cubicBezTo>
                  <a:cubicBezTo>
                    <a:pt x="1412" y="119"/>
                    <a:pt x="1410" y="122"/>
                    <a:pt x="1408" y="124"/>
                  </a:cubicBezTo>
                  <a:cubicBezTo>
                    <a:pt x="1404" y="129"/>
                    <a:pt x="1401" y="135"/>
                    <a:pt x="1397" y="140"/>
                  </a:cubicBezTo>
                  <a:cubicBezTo>
                    <a:pt x="1396" y="142"/>
                    <a:pt x="1395" y="144"/>
                    <a:pt x="1393" y="147"/>
                  </a:cubicBezTo>
                  <a:cubicBezTo>
                    <a:pt x="1390" y="152"/>
                    <a:pt x="1386" y="158"/>
                    <a:pt x="1383" y="165"/>
                  </a:cubicBezTo>
                  <a:cubicBezTo>
                    <a:pt x="1382" y="167"/>
                    <a:pt x="1381" y="169"/>
                    <a:pt x="1380" y="170"/>
                  </a:cubicBezTo>
                  <a:cubicBezTo>
                    <a:pt x="1377" y="177"/>
                    <a:pt x="1374" y="184"/>
                    <a:pt x="1372" y="190"/>
                  </a:cubicBezTo>
                  <a:cubicBezTo>
                    <a:pt x="1371" y="192"/>
                    <a:pt x="1370" y="194"/>
                    <a:pt x="1370" y="195"/>
                  </a:cubicBezTo>
                  <a:cubicBezTo>
                    <a:pt x="1367" y="203"/>
                    <a:pt x="1365" y="210"/>
                    <a:pt x="1363" y="217"/>
                  </a:cubicBezTo>
                  <a:cubicBezTo>
                    <a:pt x="1362" y="219"/>
                    <a:pt x="1362" y="220"/>
                    <a:pt x="1362" y="221"/>
                  </a:cubicBezTo>
                  <a:cubicBezTo>
                    <a:pt x="1359" y="229"/>
                    <a:pt x="1358" y="237"/>
                    <a:pt x="1356" y="245"/>
                  </a:cubicBezTo>
                  <a:cubicBezTo>
                    <a:pt x="1356" y="246"/>
                    <a:pt x="1356" y="247"/>
                    <a:pt x="1356" y="247"/>
                  </a:cubicBezTo>
                  <a:cubicBezTo>
                    <a:pt x="1354" y="256"/>
                    <a:pt x="1353" y="265"/>
                    <a:pt x="1352" y="274"/>
                  </a:cubicBezTo>
                  <a:cubicBezTo>
                    <a:pt x="1304" y="262"/>
                    <a:pt x="1253" y="255"/>
                    <a:pt x="1202" y="255"/>
                  </a:cubicBezTo>
                  <a:cubicBezTo>
                    <a:pt x="824" y="255"/>
                    <a:pt x="517" y="592"/>
                    <a:pt x="510" y="1010"/>
                  </a:cubicBezTo>
                  <a:cubicBezTo>
                    <a:pt x="510" y="1010"/>
                    <a:pt x="510" y="1010"/>
                    <a:pt x="511" y="1010"/>
                  </a:cubicBezTo>
                  <a:cubicBezTo>
                    <a:pt x="510" y="1018"/>
                    <a:pt x="510" y="1026"/>
                    <a:pt x="510" y="1033"/>
                  </a:cubicBezTo>
                  <a:cubicBezTo>
                    <a:pt x="510" y="1058"/>
                    <a:pt x="511" y="1083"/>
                    <a:pt x="513" y="1107"/>
                  </a:cubicBezTo>
                  <a:cubicBezTo>
                    <a:pt x="354" y="1121"/>
                    <a:pt x="217" y="1215"/>
                    <a:pt x="143" y="1349"/>
                  </a:cubicBezTo>
                  <a:cubicBezTo>
                    <a:pt x="110" y="1417"/>
                    <a:pt x="91" y="1495"/>
                    <a:pt x="91" y="1577"/>
                  </a:cubicBezTo>
                  <a:cubicBezTo>
                    <a:pt x="91" y="1665"/>
                    <a:pt x="112" y="1747"/>
                    <a:pt x="149" y="1818"/>
                  </a:cubicBezTo>
                  <a:cubicBezTo>
                    <a:pt x="200" y="1904"/>
                    <a:pt x="277" y="1972"/>
                    <a:pt x="369" y="2012"/>
                  </a:cubicBezTo>
                  <a:cubicBezTo>
                    <a:pt x="369" y="2116"/>
                    <a:pt x="369" y="2116"/>
                    <a:pt x="369" y="2116"/>
                  </a:cubicBezTo>
                  <a:cubicBezTo>
                    <a:pt x="254" y="2076"/>
                    <a:pt x="156" y="2000"/>
                    <a:pt x="88" y="1903"/>
                  </a:cubicBezTo>
                  <a:cubicBezTo>
                    <a:pt x="33" y="1985"/>
                    <a:pt x="0" y="2085"/>
                    <a:pt x="0" y="2195"/>
                  </a:cubicBezTo>
                  <a:cubicBezTo>
                    <a:pt x="0" y="2319"/>
                    <a:pt x="42" y="2432"/>
                    <a:pt x="111" y="2519"/>
                  </a:cubicBezTo>
                  <a:cubicBezTo>
                    <a:pt x="72" y="2592"/>
                    <a:pt x="50" y="2676"/>
                    <a:pt x="50" y="2767"/>
                  </a:cubicBezTo>
                  <a:cubicBezTo>
                    <a:pt x="50" y="2819"/>
                    <a:pt x="57" y="2868"/>
                    <a:pt x="71" y="2915"/>
                  </a:cubicBezTo>
                  <a:cubicBezTo>
                    <a:pt x="139" y="2676"/>
                    <a:pt x="358" y="2500"/>
                    <a:pt x="619" y="2500"/>
                  </a:cubicBezTo>
                  <a:cubicBezTo>
                    <a:pt x="635" y="2500"/>
                    <a:pt x="651" y="2501"/>
                    <a:pt x="667" y="2503"/>
                  </a:cubicBezTo>
                  <a:cubicBezTo>
                    <a:pt x="699" y="2226"/>
                    <a:pt x="929" y="2010"/>
                    <a:pt x="1212" y="2000"/>
                  </a:cubicBezTo>
                  <a:cubicBezTo>
                    <a:pt x="1212" y="2096"/>
                    <a:pt x="1212" y="2096"/>
                    <a:pt x="1212" y="2096"/>
                  </a:cubicBezTo>
                  <a:cubicBezTo>
                    <a:pt x="977" y="2106"/>
                    <a:pt x="787" y="2287"/>
                    <a:pt x="762" y="2518"/>
                  </a:cubicBezTo>
                  <a:cubicBezTo>
                    <a:pt x="762" y="2518"/>
                    <a:pt x="762" y="2518"/>
                    <a:pt x="762" y="2518"/>
                  </a:cubicBezTo>
                  <a:cubicBezTo>
                    <a:pt x="760" y="2536"/>
                    <a:pt x="759" y="2553"/>
                    <a:pt x="759" y="2571"/>
                  </a:cubicBezTo>
                  <a:cubicBezTo>
                    <a:pt x="759" y="2587"/>
                    <a:pt x="760" y="2603"/>
                    <a:pt x="762" y="2619"/>
                  </a:cubicBezTo>
                  <a:cubicBezTo>
                    <a:pt x="730" y="2609"/>
                    <a:pt x="698" y="2602"/>
                    <a:pt x="664" y="2599"/>
                  </a:cubicBezTo>
                  <a:cubicBezTo>
                    <a:pt x="664" y="2599"/>
                    <a:pt x="664" y="2599"/>
                    <a:pt x="664" y="2599"/>
                  </a:cubicBezTo>
                  <a:cubicBezTo>
                    <a:pt x="649" y="2598"/>
                    <a:pt x="634" y="2597"/>
                    <a:pt x="619" y="2597"/>
                  </a:cubicBezTo>
                  <a:cubicBezTo>
                    <a:pt x="358" y="2597"/>
                    <a:pt x="146" y="2809"/>
                    <a:pt x="146" y="3070"/>
                  </a:cubicBezTo>
                  <a:cubicBezTo>
                    <a:pt x="146" y="3329"/>
                    <a:pt x="354" y="3539"/>
                    <a:pt x="612" y="3543"/>
                  </a:cubicBezTo>
                  <a:cubicBezTo>
                    <a:pt x="610" y="3568"/>
                    <a:pt x="608" y="3592"/>
                    <a:pt x="608" y="3618"/>
                  </a:cubicBezTo>
                  <a:cubicBezTo>
                    <a:pt x="608" y="3631"/>
                    <a:pt x="609" y="3644"/>
                    <a:pt x="609" y="3657"/>
                  </a:cubicBezTo>
                  <a:cubicBezTo>
                    <a:pt x="609" y="3661"/>
                    <a:pt x="609" y="3664"/>
                    <a:pt x="609" y="3668"/>
                  </a:cubicBezTo>
                  <a:cubicBezTo>
                    <a:pt x="609" y="3999"/>
                    <a:pt x="855" y="4267"/>
                    <a:pt x="1158" y="4267"/>
                  </a:cubicBezTo>
                  <a:cubicBezTo>
                    <a:pt x="1192" y="4267"/>
                    <a:pt x="1224" y="4264"/>
                    <a:pt x="1256" y="4257"/>
                  </a:cubicBezTo>
                  <a:cubicBezTo>
                    <a:pt x="1255" y="4246"/>
                    <a:pt x="1255" y="4235"/>
                    <a:pt x="1255" y="4224"/>
                  </a:cubicBezTo>
                  <a:cubicBezTo>
                    <a:pt x="1255" y="4073"/>
                    <a:pt x="1314" y="3935"/>
                    <a:pt x="1410" y="3833"/>
                  </a:cubicBezTo>
                  <a:cubicBezTo>
                    <a:pt x="1410" y="3833"/>
                    <a:pt x="1410" y="3833"/>
                    <a:pt x="1410" y="3833"/>
                  </a:cubicBezTo>
                  <a:cubicBezTo>
                    <a:pt x="1482" y="3751"/>
                    <a:pt x="1527" y="3643"/>
                    <a:pt x="1528" y="3524"/>
                  </a:cubicBezTo>
                  <a:cubicBezTo>
                    <a:pt x="1528" y="3512"/>
                    <a:pt x="1527" y="3501"/>
                    <a:pt x="1526" y="3489"/>
                  </a:cubicBezTo>
                  <a:cubicBezTo>
                    <a:pt x="1623" y="3490"/>
                    <a:pt x="1623" y="3490"/>
                    <a:pt x="1623" y="3490"/>
                  </a:cubicBezTo>
                  <a:cubicBezTo>
                    <a:pt x="1624" y="3501"/>
                    <a:pt x="1624" y="3513"/>
                    <a:pt x="1624" y="3525"/>
                  </a:cubicBezTo>
                  <a:cubicBezTo>
                    <a:pt x="1623" y="3670"/>
                    <a:pt x="1568" y="3802"/>
                    <a:pt x="1478" y="3902"/>
                  </a:cubicBezTo>
                  <a:cubicBezTo>
                    <a:pt x="1478" y="3902"/>
                    <a:pt x="1478" y="3902"/>
                    <a:pt x="1478" y="3902"/>
                  </a:cubicBezTo>
                  <a:cubicBezTo>
                    <a:pt x="1478" y="3902"/>
                    <a:pt x="1478" y="3902"/>
                    <a:pt x="1478" y="3902"/>
                  </a:cubicBezTo>
                  <a:cubicBezTo>
                    <a:pt x="1400" y="3987"/>
                    <a:pt x="1351" y="4099"/>
                    <a:pt x="1351" y="4224"/>
                  </a:cubicBezTo>
                  <a:cubicBezTo>
                    <a:pt x="1351" y="4237"/>
                    <a:pt x="1352" y="4251"/>
                    <a:pt x="1353" y="4264"/>
                  </a:cubicBezTo>
                  <a:cubicBezTo>
                    <a:pt x="1371" y="4411"/>
                    <a:pt x="1497" y="4526"/>
                    <a:pt x="1649" y="4526"/>
                  </a:cubicBezTo>
                  <a:cubicBezTo>
                    <a:pt x="1687" y="4526"/>
                    <a:pt x="1687" y="4526"/>
                    <a:pt x="1687" y="4526"/>
                  </a:cubicBezTo>
                  <a:cubicBezTo>
                    <a:pt x="1851" y="4526"/>
                    <a:pt x="1985" y="4392"/>
                    <a:pt x="1985" y="4228"/>
                  </a:cubicBezTo>
                  <a:cubicBezTo>
                    <a:pt x="1985" y="4213"/>
                    <a:pt x="1985" y="4213"/>
                    <a:pt x="1985" y="4213"/>
                  </a:cubicBezTo>
                  <a:cubicBezTo>
                    <a:pt x="1985" y="4079"/>
                    <a:pt x="1985" y="4079"/>
                    <a:pt x="1985" y="4079"/>
                  </a:cubicBezTo>
                  <a:cubicBezTo>
                    <a:pt x="1985" y="3779"/>
                    <a:pt x="1985" y="3779"/>
                    <a:pt x="1985" y="3779"/>
                  </a:cubicBezTo>
                  <a:cubicBezTo>
                    <a:pt x="1985" y="3677"/>
                    <a:pt x="1985" y="3677"/>
                    <a:pt x="1985" y="3677"/>
                  </a:cubicBezTo>
                  <a:cubicBezTo>
                    <a:pt x="1985" y="3501"/>
                    <a:pt x="1985" y="3501"/>
                    <a:pt x="1985" y="3501"/>
                  </a:cubicBezTo>
                  <a:cubicBezTo>
                    <a:pt x="1985" y="3451"/>
                    <a:pt x="1985" y="3451"/>
                    <a:pt x="1985" y="3451"/>
                  </a:cubicBezTo>
                  <a:cubicBezTo>
                    <a:pt x="1985" y="3218"/>
                    <a:pt x="1985" y="3218"/>
                    <a:pt x="1985" y="3218"/>
                  </a:cubicBezTo>
                  <a:cubicBezTo>
                    <a:pt x="1985" y="3217"/>
                    <a:pt x="1985" y="3216"/>
                    <a:pt x="1985" y="3215"/>
                  </a:cubicBezTo>
                  <a:cubicBezTo>
                    <a:pt x="1985" y="3214"/>
                    <a:pt x="1985" y="3214"/>
                    <a:pt x="1985" y="3213"/>
                  </a:cubicBezTo>
                  <a:cubicBezTo>
                    <a:pt x="1985" y="3149"/>
                    <a:pt x="1985" y="3149"/>
                    <a:pt x="1985" y="3149"/>
                  </a:cubicBezTo>
                  <a:cubicBezTo>
                    <a:pt x="1968" y="2903"/>
                    <a:pt x="1764" y="2708"/>
                    <a:pt x="1513" y="2708"/>
                  </a:cubicBezTo>
                  <a:cubicBezTo>
                    <a:pt x="1321" y="2708"/>
                    <a:pt x="1156" y="2823"/>
                    <a:pt x="1082" y="2987"/>
                  </a:cubicBezTo>
                  <a:cubicBezTo>
                    <a:pt x="1258" y="2971"/>
                    <a:pt x="1439" y="3037"/>
                    <a:pt x="1564" y="3180"/>
                  </a:cubicBezTo>
                  <a:cubicBezTo>
                    <a:pt x="1491" y="3244"/>
                    <a:pt x="1491" y="3244"/>
                    <a:pt x="1491" y="3244"/>
                  </a:cubicBezTo>
                  <a:cubicBezTo>
                    <a:pt x="1354" y="3086"/>
                    <a:pt x="1135" y="3041"/>
                    <a:pt x="952" y="3117"/>
                  </a:cubicBezTo>
                  <a:cubicBezTo>
                    <a:pt x="950" y="3118"/>
                    <a:pt x="949" y="3119"/>
                    <a:pt x="947" y="3120"/>
                  </a:cubicBezTo>
                  <a:cubicBezTo>
                    <a:pt x="947" y="3119"/>
                    <a:pt x="947" y="3119"/>
                    <a:pt x="947" y="3119"/>
                  </a:cubicBezTo>
                  <a:cubicBezTo>
                    <a:pt x="903" y="3138"/>
                    <a:pt x="861" y="3164"/>
                    <a:pt x="823" y="3197"/>
                  </a:cubicBezTo>
                  <a:cubicBezTo>
                    <a:pt x="814" y="3205"/>
                    <a:pt x="806" y="3213"/>
                    <a:pt x="798" y="3221"/>
                  </a:cubicBezTo>
                  <a:cubicBezTo>
                    <a:pt x="734" y="3148"/>
                    <a:pt x="734" y="3148"/>
                    <a:pt x="734" y="3148"/>
                  </a:cubicBezTo>
                  <a:cubicBezTo>
                    <a:pt x="742" y="3140"/>
                    <a:pt x="751" y="3132"/>
                    <a:pt x="760" y="3124"/>
                  </a:cubicBezTo>
                  <a:cubicBezTo>
                    <a:pt x="823" y="3069"/>
                    <a:pt x="895" y="3031"/>
                    <a:pt x="971" y="3009"/>
                  </a:cubicBezTo>
                  <a:cubicBezTo>
                    <a:pt x="1044" y="2778"/>
                    <a:pt x="1259" y="2612"/>
                    <a:pt x="1513" y="2612"/>
                  </a:cubicBezTo>
                  <a:cubicBezTo>
                    <a:pt x="1709" y="2612"/>
                    <a:pt x="1882" y="2711"/>
                    <a:pt x="1985" y="2862"/>
                  </a:cubicBezTo>
                  <a:cubicBezTo>
                    <a:pt x="1985" y="1236"/>
                    <a:pt x="1985" y="1236"/>
                    <a:pt x="1985" y="1236"/>
                  </a:cubicBezTo>
                  <a:cubicBezTo>
                    <a:pt x="1882" y="1386"/>
                    <a:pt x="1710" y="1484"/>
                    <a:pt x="1515" y="1484"/>
                  </a:cubicBezTo>
                  <a:cubicBezTo>
                    <a:pt x="1486" y="1484"/>
                    <a:pt x="1459" y="1482"/>
                    <a:pt x="1431" y="1478"/>
                  </a:cubicBezTo>
                  <a:cubicBezTo>
                    <a:pt x="1391" y="1652"/>
                    <a:pt x="1270" y="1804"/>
                    <a:pt x="1093" y="1877"/>
                  </a:cubicBezTo>
                  <a:cubicBezTo>
                    <a:pt x="1056" y="1787"/>
                    <a:pt x="1056" y="1787"/>
                    <a:pt x="1056" y="1787"/>
                  </a:cubicBezTo>
                  <a:cubicBezTo>
                    <a:pt x="1204" y="1727"/>
                    <a:pt x="1304" y="1600"/>
                    <a:pt x="1337" y="1456"/>
                  </a:cubicBezTo>
                  <a:cubicBezTo>
                    <a:pt x="1248" y="1427"/>
                    <a:pt x="1169" y="1376"/>
                    <a:pt x="1105" y="1310"/>
                  </a:cubicBezTo>
                  <a:cubicBezTo>
                    <a:pt x="1035" y="1243"/>
                    <a:pt x="945" y="1196"/>
                    <a:pt x="841" y="1182"/>
                  </a:cubicBezTo>
                  <a:cubicBezTo>
                    <a:pt x="829" y="1180"/>
                    <a:pt x="817" y="1179"/>
                    <a:pt x="806" y="1179"/>
                  </a:cubicBezTo>
                  <a:cubicBezTo>
                    <a:pt x="819" y="1083"/>
                    <a:pt x="819" y="1083"/>
                    <a:pt x="819" y="1083"/>
                  </a:cubicBezTo>
                  <a:cubicBezTo>
                    <a:pt x="831" y="1083"/>
                    <a:pt x="842" y="1085"/>
                    <a:pt x="854" y="1086"/>
                  </a:cubicBezTo>
                  <a:cubicBezTo>
                    <a:pt x="978" y="1103"/>
                    <a:pt x="1086" y="1159"/>
                    <a:pt x="1170" y="1239"/>
                  </a:cubicBezTo>
                  <a:cubicBezTo>
                    <a:pt x="1256" y="1331"/>
                    <a:pt x="1379" y="1388"/>
                    <a:pt x="1515" y="1388"/>
                  </a:cubicBezTo>
                  <a:cubicBezTo>
                    <a:pt x="1758" y="1388"/>
                    <a:pt x="1959" y="1204"/>
                    <a:pt x="1985" y="967"/>
                  </a:cubicBezTo>
                  <a:cubicBezTo>
                    <a:pt x="1985" y="921"/>
                    <a:pt x="1985" y="921"/>
                    <a:pt x="1985" y="921"/>
                  </a:cubicBezTo>
                  <a:cubicBezTo>
                    <a:pt x="1985" y="862"/>
                    <a:pt x="1985" y="862"/>
                    <a:pt x="1985" y="862"/>
                  </a:cubicBezTo>
                  <a:cubicBezTo>
                    <a:pt x="1985" y="593"/>
                    <a:pt x="1985" y="593"/>
                    <a:pt x="1985" y="593"/>
                  </a:cubicBezTo>
                  <a:cubicBezTo>
                    <a:pt x="1985" y="299"/>
                    <a:pt x="1985" y="299"/>
                    <a:pt x="1985" y="299"/>
                  </a:cubicBezTo>
                  <a:cubicBezTo>
                    <a:pt x="1985" y="289"/>
                    <a:pt x="1984" y="278"/>
                    <a:pt x="1983" y="2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92" name="Freeform 6">
              <a:extLst>
                <a:ext uri="{FF2B5EF4-FFF2-40B4-BE49-F238E27FC236}">
                  <a16:creationId xmlns:a16="http://schemas.microsoft.com/office/drawing/2014/main" xmlns="" id="{914F07CD-A8B8-4314-BC7F-0F9B83601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9666" y="1450410"/>
              <a:ext cx="1547946" cy="4142582"/>
            </a:xfrm>
            <a:custGeom>
              <a:avLst/>
              <a:gdLst>
                <a:gd name="T0" fmla="*/ 36 w 1985"/>
                <a:gd name="T1" fmla="*/ 157 h 4526"/>
                <a:gd name="T2" fmla="*/ 90 w 1985"/>
                <a:gd name="T3" fmla="*/ 86 h 4526"/>
                <a:gd name="T4" fmla="*/ 336 w 1985"/>
                <a:gd name="T5" fmla="*/ 0 h 4526"/>
                <a:gd name="T6" fmla="*/ 394 w 1985"/>
                <a:gd name="T7" fmla="*/ 6 h 4526"/>
                <a:gd name="T8" fmla="*/ 434 w 1985"/>
                <a:gd name="T9" fmla="*/ 18 h 4526"/>
                <a:gd name="T10" fmla="*/ 474 w 1985"/>
                <a:gd name="T11" fmla="*/ 35 h 4526"/>
                <a:gd name="T12" fmla="*/ 511 w 1985"/>
                <a:gd name="T13" fmla="*/ 58 h 4526"/>
                <a:gd name="T14" fmla="*/ 541 w 1985"/>
                <a:gd name="T15" fmla="*/ 83 h 4526"/>
                <a:gd name="T16" fmla="*/ 571 w 1985"/>
                <a:gd name="T17" fmla="*/ 117 h 4526"/>
                <a:gd name="T18" fmla="*/ 592 w 1985"/>
                <a:gd name="T19" fmla="*/ 147 h 4526"/>
                <a:gd name="T20" fmla="*/ 613 w 1985"/>
                <a:gd name="T21" fmla="*/ 190 h 4526"/>
                <a:gd name="T22" fmla="*/ 623 w 1985"/>
                <a:gd name="T23" fmla="*/ 221 h 4526"/>
                <a:gd name="T24" fmla="*/ 633 w 1985"/>
                <a:gd name="T25" fmla="*/ 274 h 4526"/>
                <a:gd name="T26" fmla="*/ 1474 w 1985"/>
                <a:gd name="T27" fmla="*/ 1010 h 4526"/>
                <a:gd name="T28" fmla="*/ 1842 w 1985"/>
                <a:gd name="T29" fmla="*/ 1349 h 4526"/>
                <a:gd name="T30" fmla="*/ 1616 w 1985"/>
                <a:gd name="T31" fmla="*/ 2012 h 4526"/>
                <a:gd name="T32" fmla="*/ 1985 w 1985"/>
                <a:gd name="T33" fmla="*/ 2195 h 4526"/>
                <a:gd name="T34" fmla="*/ 1914 w 1985"/>
                <a:gd name="T35" fmla="*/ 2915 h 4526"/>
                <a:gd name="T36" fmla="*/ 773 w 1985"/>
                <a:gd name="T37" fmla="*/ 2000 h 4526"/>
                <a:gd name="T38" fmla="*/ 1223 w 1985"/>
                <a:gd name="T39" fmla="*/ 2518 h 4526"/>
                <a:gd name="T40" fmla="*/ 1321 w 1985"/>
                <a:gd name="T41" fmla="*/ 2599 h 4526"/>
                <a:gd name="T42" fmla="*/ 1839 w 1985"/>
                <a:gd name="T43" fmla="*/ 3070 h 4526"/>
                <a:gd name="T44" fmla="*/ 1375 w 1985"/>
                <a:gd name="T45" fmla="*/ 3657 h 4526"/>
                <a:gd name="T46" fmla="*/ 729 w 1985"/>
                <a:gd name="T47" fmla="*/ 4257 h 4526"/>
                <a:gd name="T48" fmla="*/ 575 w 1985"/>
                <a:gd name="T49" fmla="*/ 3833 h 4526"/>
                <a:gd name="T50" fmla="*/ 362 w 1985"/>
                <a:gd name="T51" fmla="*/ 3490 h 4526"/>
                <a:gd name="T52" fmla="*/ 507 w 1985"/>
                <a:gd name="T53" fmla="*/ 3902 h 4526"/>
                <a:gd name="T54" fmla="*/ 632 w 1985"/>
                <a:gd name="T55" fmla="*/ 4264 h 4526"/>
                <a:gd name="T56" fmla="*/ 0 w 1985"/>
                <a:gd name="T57" fmla="*/ 4228 h 4526"/>
                <a:gd name="T58" fmla="*/ 0 w 1985"/>
                <a:gd name="T59" fmla="*/ 3779 h 4526"/>
                <a:gd name="T60" fmla="*/ 0 w 1985"/>
                <a:gd name="T61" fmla="*/ 3451 h 4526"/>
                <a:gd name="T62" fmla="*/ 0 w 1985"/>
                <a:gd name="T63" fmla="*/ 3213 h 4526"/>
                <a:gd name="T64" fmla="*/ 903 w 1985"/>
                <a:gd name="T65" fmla="*/ 2987 h 4526"/>
                <a:gd name="T66" fmla="*/ 1033 w 1985"/>
                <a:gd name="T67" fmla="*/ 3117 h 4526"/>
                <a:gd name="T68" fmla="*/ 1162 w 1985"/>
                <a:gd name="T69" fmla="*/ 3197 h 4526"/>
                <a:gd name="T70" fmla="*/ 1225 w 1985"/>
                <a:gd name="T71" fmla="*/ 3124 h 4526"/>
                <a:gd name="T72" fmla="*/ 0 w 1985"/>
                <a:gd name="T73" fmla="*/ 2862 h 4526"/>
                <a:gd name="T74" fmla="*/ 553 w 1985"/>
                <a:gd name="T75" fmla="*/ 1478 h 4526"/>
                <a:gd name="T76" fmla="*/ 648 w 1985"/>
                <a:gd name="T77" fmla="*/ 1456 h 4526"/>
                <a:gd name="T78" fmla="*/ 1179 w 1985"/>
                <a:gd name="T79" fmla="*/ 1179 h 4526"/>
                <a:gd name="T80" fmla="*/ 815 w 1985"/>
                <a:gd name="T81" fmla="*/ 1239 h 4526"/>
                <a:gd name="T82" fmla="*/ 0 w 1985"/>
                <a:gd name="T83" fmla="*/ 921 h 4526"/>
                <a:gd name="T84" fmla="*/ 0 w 1985"/>
                <a:gd name="T85" fmla="*/ 299 h 4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85" h="4526">
                  <a:moveTo>
                    <a:pt x="2" y="268"/>
                  </a:moveTo>
                  <a:cubicBezTo>
                    <a:pt x="3" y="256"/>
                    <a:pt x="5" y="244"/>
                    <a:pt x="8" y="232"/>
                  </a:cubicBezTo>
                  <a:cubicBezTo>
                    <a:pt x="14" y="205"/>
                    <a:pt x="24" y="180"/>
                    <a:pt x="36" y="157"/>
                  </a:cubicBezTo>
                  <a:cubicBezTo>
                    <a:pt x="41" y="149"/>
                    <a:pt x="46" y="140"/>
                    <a:pt x="51" y="132"/>
                  </a:cubicBezTo>
                  <a:cubicBezTo>
                    <a:pt x="62" y="116"/>
                    <a:pt x="74" y="102"/>
                    <a:pt x="88" y="88"/>
                  </a:cubicBezTo>
                  <a:cubicBezTo>
                    <a:pt x="88" y="88"/>
                    <a:pt x="89" y="87"/>
                    <a:pt x="90" y="86"/>
                  </a:cubicBezTo>
                  <a:cubicBezTo>
                    <a:pt x="137" y="40"/>
                    <a:pt x="199" y="9"/>
                    <a:pt x="268" y="2"/>
                  </a:cubicBezTo>
                  <a:cubicBezTo>
                    <a:pt x="278" y="1"/>
                    <a:pt x="288" y="0"/>
                    <a:pt x="298" y="0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346" y="0"/>
                    <a:pt x="356" y="1"/>
                    <a:pt x="365" y="2"/>
                  </a:cubicBezTo>
                  <a:cubicBezTo>
                    <a:pt x="369" y="2"/>
                    <a:pt x="372" y="3"/>
                    <a:pt x="375" y="3"/>
                  </a:cubicBezTo>
                  <a:cubicBezTo>
                    <a:pt x="382" y="4"/>
                    <a:pt x="388" y="5"/>
                    <a:pt x="394" y="6"/>
                  </a:cubicBezTo>
                  <a:cubicBezTo>
                    <a:pt x="398" y="7"/>
                    <a:pt x="402" y="8"/>
                    <a:pt x="406" y="9"/>
                  </a:cubicBezTo>
                  <a:cubicBezTo>
                    <a:pt x="411" y="11"/>
                    <a:pt x="417" y="12"/>
                    <a:pt x="422" y="13"/>
                  </a:cubicBezTo>
                  <a:cubicBezTo>
                    <a:pt x="426" y="15"/>
                    <a:pt x="430" y="16"/>
                    <a:pt x="434" y="18"/>
                  </a:cubicBezTo>
                  <a:cubicBezTo>
                    <a:pt x="439" y="19"/>
                    <a:pt x="444" y="21"/>
                    <a:pt x="449" y="23"/>
                  </a:cubicBezTo>
                  <a:cubicBezTo>
                    <a:pt x="453" y="25"/>
                    <a:pt x="457" y="27"/>
                    <a:pt x="461" y="29"/>
                  </a:cubicBezTo>
                  <a:cubicBezTo>
                    <a:pt x="466" y="31"/>
                    <a:pt x="470" y="33"/>
                    <a:pt x="474" y="35"/>
                  </a:cubicBezTo>
                  <a:cubicBezTo>
                    <a:pt x="478" y="37"/>
                    <a:pt x="483" y="40"/>
                    <a:pt x="487" y="42"/>
                  </a:cubicBezTo>
                  <a:cubicBezTo>
                    <a:pt x="490" y="44"/>
                    <a:pt x="494" y="47"/>
                    <a:pt x="498" y="49"/>
                  </a:cubicBezTo>
                  <a:cubicBezTo>
                    <a:pt x="502" y="52"/>
                    <a:pt x="506" y="55"/>
                    <a:pt x="511" y="58"/>
                  </a:cubicBezTo>
                  <a:cubicBezTo>
                    <a:pt x="514" y="60"/>
                    <a:pt x="517" y="63"/>
                    <a:pt x="520" y="65"/>
                  </a:cubicBezTo>
                  <a:cubicBezTo>
                    <a:pt x="524" y="69"/>
                    <a:pt x="529" y="72"/>
                    <a:pt x="533" y="76"/>
                  </a:cubicBezTo>
                  <a:cubicBezTo>
                    <a:pt x="536" y="78"/>
                    <a:pt x="538" y="81"/>
                    <a:pt x="541" y="83"/>
                  </a:cubicBezTo>
                  <a:cubicBezTo>
                    <a:pt x="545" y="87"/>
                    <a:pt x="549" y="91"/>
                    <a:pt x="553" y="96"/>
                  </a:cubicBezTo>
                  <a:cubicBezTo>
                    <a:pt x="555" y="98"/>
                    <a:pt x="558" y="100"/>
                    <a:pt x="560" y="103"/>
                  </a:cubicBezTo>
                  <a:cubicBezTo>
                    <a:pt x="564" y="107"/>
                    <a:pt x="568" y="112"/>
                    <a:pt x="571" y="117"/>
                  </a:cubicBezTo>
                  <a:cubicBezTo>
                    <a:pt x="573" y="119"/>
                    <a:pt x="575" y="122"/>
                    <a:pt x="577" y="124"/>
                  </a:cubicBezTo>
                  <a:cubicBezTo>
                    <a:pt x="580" y="129"/>
                    <a:pt x="584" y="135"/>
                    <a:pt x="588" y="140"/>
                  </a:cubicBezTo>
                  <a:cubicBezTo>
                    <a:pt x="589" y="142"/>
                    <a:pt x="590" y="144"/>
                    <a:pt x="592" y="147"/>
                  </a:cubicBezTo>
                  <a:cubicBezTo>
                    <a:pt x="595" y="152"/>
                    <a:pt x="598" y="158"/>
                    <a:pt x="602" y="165"/>
                  </a:cubicBezTo>
                  <a:cubicBezTo>
                    <a:pt x="603" y="167"/>
                    <a:pt x="604" y="169"/>
                    <a:pt x="604" y="170"/>
                  </a:cubicBezTo>
                  <a:cubicBezTo>
                    <a:pt x="608" y="177"/>
                    <a:pt x="611" y="184"/>
                    <a:pt x="613" y="190"/>
                  </a:cubicBezTo>
                  <a:cubicBezTo>
                    <a:pt x="614" y="192"/>
                    <a:pt x="614" y="194"/>
                    <a:pt x="615" y="195"/>
                  </a:cubicBezTo>
                  <a:cubicBezTo>
                    <a:pt x="618" y="203"/>
                    <a:pt x="620" y="210"/>
                    <a:pt x="622" y="217"/>
                  </a:cubicBezTo>
                  <a:cubicBezTo>
                    <a:pt x="623" y="219"/>
                    <a:pt x="623" y="220"/>
                    <a:pt x="623" y="221"/>
                  </a:cubicBezTo>
                  <a:cubicBezTo>
                    <a:pt x="626" y="229"/>
                    <a:pt x="627" y="237"/>
                    <a:pt x="629" y="245"/>
                  </a:cubicBezTo>
                  <a:cubicBezTo>
                    <a:pt x="629" y="246"/>
                    <a:pt x="629" y="247"/>
                    <a:pt x="629" y="247"/>
                  </a:cubicBezTo>
                  <a:cubicBezTo>
                    <a:pt x="631" y="256"/>
                    <a:pt x="632" y="265"/>
                    <a:pt x="633" y="274"/>
                  </a:cubicBezTo>
                  <a:cubicBezTo>
                    <a:pt x="681" y="262"/>
                    <a:pt x="732" y="255"/>
                    <a:pt x="783" y="255"/>
                  </a:cubicBezTo>
                  <a:cubicBezTo>
                    <a:pt x="1161" y="255"/>
                    <a:pt x="1468" y="592"/>
                    <a:pt x="1475" y="1010"/>
                  </a:cubicBezTo>
                  <a:cubicBezTo>
                    <a:pt x="1475" y="1010"/>
                    <a:pt x="1474" y="1010"/>
                    <a:pt x="1474" y="1010"/>
                  </a:cubicBezTo>
                  <a:cubicBezTo>
                    <a:pt x="1474" y="1018"/>
                    <a:pt x="1475" y="1026"/>
                    <a:pt x="1475" y="1033"/>
                  </a:cubicBezTo>
                  <a:cubicBezTo>
                    <a:pt x="1475" y="1058"/>
                    <a:pt x="1474" y="1083"/>
                    <a:pt x="1472" y="1107"/>
                  </a:cubicBezTo>
                  <a:cubicBezTo>
                    <a:pt x="1631" y="1121"/>
                    <a:pt x="1768" y="1215"/>
                    <a:pt x="1842" y="1349"/>
                  </a:cubicBezTo>
                  <a:cubicBezTo>
                    <a:pt x="1875" y="1417"/>
                    <a:pt x="1894" y="1495"/>
                    <a:pt x="1894" y="1577"/>
                  </a:cubicBezTo>
                  <a:cubicBezTo>
                    <a:pt x="1894" y="1665"/>
                    <a:pt x="1872" y="1747"/>
                    <a:pt x="1836" y="1818"/>
                  </a:cubicBezTo>
                  <a:cubicBezTo>
                    <a:pt x="1785" y="1904"/>
                    <a:pt x="1708" y="1972"/>
                    <a:pt x="1616" y="2012"/>
                  </a:cubicBezTo>
                  <a:cubicBezTo>
                    <a:pt x="1616" y="2116"/>
                    <a:pt x="1616" y="2116"/>
                    <a:pt x="1616" y="2116"/>
                  </a:cubicBezTo>
                  <a:cubicBezTo>
                    <a:pt x="1731" y="2076"/>
                    <a:pt x="1829" y="2000"/>
                    <a:pt x="1897" y="1903"/>
                  </a:cubicBezTo>
                  <a:cubicBezTo>
                    <a:pt x="1952" y="1985"/>
                    <a:pt x="1985" y="2085"/>
                    <a:pt x="1985" y="2195"/>
                  </a:cubicBezTo>
                  <a:cubicBezTo>
                    <a:pt x="1985" y="2319"/>
                    <a:pt x="1943" y="2432"/>
                    <a:pt x="1874" y="2519"/>
                  </a:cubicBezTo>
                  <a:cubicBezTo>
                    <a:pt x="1913" y="2592"/>
                    <a:pt x="1935" y="2676"/>
                    <a:pt x="1935" y="2767"/>
                  </a:cubicBezTo>
                  <a:cubicBezTo>
                    <a:pt x="1935" y="2819"/>
                    <a:pt x="1928" y="2868"/>
                    <a:pt x="1914" y="2915"/>
                  </a:cubicBezTo>
                  <a:cubicBezTo>
                    <a:pt x="1846" y="2676"/>
                    <a:pt x="1627" y="2500"/>
                    <a:pt x="1366" y="2500"/>
                  </a:cubicBezTo>
                  <a:cubicBezTo>
                    <a:pt x="1350" y="2500"/>
                    <a:pt x="1334" y="2501"/>
                    <a:pt x="1318" y="2503"/>
                  </a:cubicBezTo>
                  <a:cubicBezTo>
                    <a:pt x="1286" y="2226"/>
                    <a:pt x="1056" y="2010"/>
                    <a:pt x="773" y="2000"/>
                  </a:cubicBezTo>
                  <a:cubicBezTo>
                    <a:pt x="773" y="2096"/>
                    <a:pt x="773" y="2096"/>
                    <a:pt x="773" y="2096"/>
                  </a:cubicBezTo>
                  <a:cubicBezTo>
                    <a:pt x="1008" y="2106"/>
                    <a:pt x="1198" y="2287"/>
                    <a:pt x="1223" y="2518"/>
                  </a:cubicBezTo>
                  <a:cubicBezTo>
                    <a:pt x="1223" y="2518"/>
                    <a:pt x="1223" y="2518"/>
                    <a:pt x="1223" y="2518"/>
                  </a:cubicBezTo>
                  <a:cubicBezTo>
                    <a:pt x="1225" y="2536"/>
                    <a:pt x="1226" y="2553"/>
                    <a:pt x="1226" y="2571"/>
                  </a:cubicBezTo>
                  <a:cubicBezTo>
                    <a:pt x="1226" y="2587"/>
                    <a:pt x="1225" y="2603"/>
                    <a:pt x="1223" y="2619"/>
                  </a:cubicBezTo>
                  <a:cubicBezTo>
                    <a:pt x="1255" y="2609"/>
                    <a:pt x="1287" y="2602"/>
                    <a:pt x="1321" y="2599"/>
                  </a:cubicBezTo>
                  <a:cubicBezTo>
                    <a:pt x="1321" y="2599"/>
                    <a:pt x="1321" y="2599"/>
                    <a:pt x="1321" y="2599"/>
                  </a:cubicBezTo>
                  <a:cubicBezTo>
                    <a:pt x="1336" y="2598"/>
                    <a:pt x="1351" y="2597"/>
                    <a:pt x="1366" y="2597"/>
                  </a:cubicBezTo>
                  <a:cubicBezTo>
                    <a:pt x="1627" y="2597"/>
                    <a:pt x="1839" y="2809"/>
                    <a:pt x="1839" y="3070"/>
                  </a:cubicBezTo>
                  <a:cubicBezTo>
                    <a:pt x="1839" y="3329"/>
                    <a:pt x="1631" y="3539"/>
                    <a:pt x="1373" y="3543"/>
                  </a:cubicBezTo>
                  <a:cubicBezTo>
                    <a:pt x="1375" y="3568"/>
                    <a:pt x="1377" y="3592"/>
                    <a:pt x="1377" y="3618"/>
                  </a:cubicBezTo>
                  <a:cubicBezTo>
                    <a:pt x="1377" y="3631"/>
                    <a:pt x="1376" y="3644"/>
                    <a:pt x="1375" y="3657"/>
                  </a:cubicBezTo>
                  <a:cubicBezTo>
                    <a:pt x="1376" y="3661"/>
                    <a:pt x="1376" y="3664"/>
                    <a:pt x="1376" y="3668"/>
                  </a:cubicBezTo>
                  <a:cubicBezTo>
                    <a:pt x="1376" y="3999"/>
                    <a:pt x="1130" y="4267"/>
                    <a:pt x="827" y="4267"/>
                  </a:cubicBezTo>
                  <a:cubicBezTo>
                    <a:pt x="793" y="4267"/>
                    <a:pt x="761" y="4264"/>
                    <a:pt x="729" y="4257"/>
                  </a:cubicBezTo>
                  <a:cubicBezTo>
                    <a:pt x="730" y="4246"/>
                    <a:pt x="730" y="4235"/>
                    <a:pt x="730" y="4224"/>
                  </a:cubicBezTo>
                  <a:cubicBezTo>
                    <a:pt x="730" y="4073"/>
                    <a:pt x="671" y="3935"/>
                    <a:pt x="575" y="3833"/>
                  </a:cubicBezTo>
                  <a:cubicBezTo>
                    <a:pt x="575" y="3833"/>
                    <a:pt x="575" y="3833"/>
                    <a:pt x="575" y="3833"/>
                  </a:cubicBezTo>
                  <a:cubicBezTo>
                    <a:pt x="503" y="3751"/>
                    <a:pt x="458" y="3643"/>
                    <a:pt x="457" y="3524"/>
                  </a:cubicBezTo>
                  <a:cubicBezTo>
                    <a:pt x="457" y="3512"/>
                    <a:pt x="458" y="3501"/>
                    <a:pt x="459" y="3489"/>
                  </a:cubicBezTo>
                  <a:cubicBezTo>
                    <a:pt x="362" y="3490"/>
                    <a:pt x="362" y="3490"/>
                    <a:pt x="362" y="3490"/>
                  </a:cubicBezTo>
                  <a:cubicBezTo>
                    <a:pt x="361" y="3501"/>
                    <a:pt x="361" y="3513"/>
                    <a:pt x="361" y="3525"/>
                  </a:cubicBezTo>
                  <a:cubicBezTo>
                    <a:pt x="362" y="3670"/>
                    <a:pt x="417" y="3802"/>
                    <a:pt x="507" y="3902"/>
                  </a:cubicBezTo>
                  <a:cubicBezTo>
                    <a:pt x="507" y="3902"/>
                    <a:pt x="507" y="3902"/>
                    <a:pt x="507" y="3902"/>
                  </a:cubicBezTo>
                  <a:cubicBezTo>
                    <a:pt x="507" y="3902"/>
                    <a:pt x="507" y="3902"/>
                    <a:pt x="507" y="3902"/>
                  </a:cubicBezTo>
                  <a:cubicBezTo>
                    <a:pt x="585" y="3987"/>
                    <a:pt x="634" y="4099"/>
                    <a:pt x="634" y="4224"/>
                  </a:cubicBezTo>
                  <a:cubicBezTo>
                    <a:pt x="634" y="4237"/>
                    <a:pt x="633" y="4251"/>
                    <a:pt x="632" y="4264"/>
                  </a:cubicBezTo>
                  <a:cubicBezTo>
                    <a:pt x="614" y="4411"/>
                    <a:pt x="488" y="4526"/>
                    <a:pt x="336" y="4526"/>
                  </a:cubicBezTo>
                  <a:cubicBezTo>
                    <a:pt x="298" y="4526"/>
                    <a:pt x="298" y="4526"/>
                    <a:pt x="298" y="4526"/>
                  </a:cubicBezTo>
                  <a:cubicBezTo>
                    <a:pt x="134" y="4526"/>
                    <a:pt x="0" y="4392"/>
                    <a:pt x="0" y="4228"/>
                  </a:cubicBezTo>
                  <a:cubicBezTo>
                    <a:pt x="0" y="4213"/>
                    <a:pt x="0" y="4213"/>
                    <a:pt x="0" y="4213"/>
                  </a:cubicBezTo>
                  <a:cubicBezTo>
                    <a:pt x="0" y="4079"/>
                    <a:pt x="0" y="4079"/>
                    <a:pt x="0" y="4079"/>
                  </a:cubicBezTo>
                  <a:cubicBezTo>
                    <a:pt x="0" y="3779"/>
                    <a:pt x="0" y="3779"/>
                    <a:pt x="0" y="3779"/>
                  </a:cubicBezTo>
                  <a:cubicBezTo>
                    <a:pt x="0" y="3677"/>
                    <a:pt x="0" y="3677"/>
                    <a:pt x="0" y="3677"/>
                  </a:cubicBezTo>
                  <a:cubicBezTo>
                    <a:pt x="0" y="3501"/>
                    <a:pt x="0" y="3501"/>
                    <a:pt x="0" y="3501"/>
                  </a:cubicBezTo>
                  <a:cubicBezTo>
                    <a:pt x="0" y="3451"/>
                    <a:pt x="0" y="3451"/>
                    <a:pt x="0" y="3451"/>
                  </a:cubicBezTo>
                  <a:cubicBezTo>
                    <a:pt x="0" y="3218"/>
                    <a:pt x="0" y="3218"/>
                    <a:pt x="0" y="3218"/>
                  </a:cubicBezTo>
                  <a:cubicBezTo>
                    <a:pt x="0" y="3217"/>
                    <a:pt x="0" y="3216"/>
                    <a:pt x="0" y="3215"/>
                  </a:cubicBezTo>
                  <a:cubicBezTo>
                    <a:pt x="0" y="3214"/>
                    <a:pt x="0" y="3214"/>
                    <a:pt x="0" y="3213"/>
                  </a:cubicBezTo>
                  <a:cubicBezTo>
                    <a:pt x="0" y="3149"/>
                    <a:pt x="0" y="3149"/>
                    <a:pt x="0" y="3149"/>
                  </a:cubicBezTo>
                  <a:cubicBezTo>
                    <a:pt x="17" y="2903"/>
                    <a:pt x="221" y="2708"/>
                    <a:pt x="472" y="2708"/>
                  </a:cubicBezTo>
                  <a:cubicBezTo>
                    <a:pt x="664" y="2708"/>
                    <a:pt x="829" y="2823"/>
                    <a:pt x="903" y="2987"/>
                  </a:cubicBezTo>
                  <a:cubicBezTo>
                    <a:pt x="727" y="2971"/>
                    <a:pt x="546" y="3037"/>
                    <a:pt x="421" y="3180"/>
                  </a:cubicBezTo>
                  <a:cubicBezTo>
                    <a:pt x="494" y="3244"/>
                    <a:pt x="494" y="3244"/>
                    <a:pt x="494" y="3244"/>
                  </a:cubicBezTo>
                  <a:cubicBezTo>
                    <a:pt x="631" y="3086"/>
                    <a:pt x="850" y="3041"/>
                    <a:pt x="1033" y="3117"/>
                  </a:cubicBezTo>
                  <a:cubicBezTo>
                    <a:pt x="1034" y="3118"/>
                    <a:pt x="1036" y="3119"/>
                    <a:pt x="1038" y="3120"/>
                  </a:cubicBezTo>
                  <a:cubicBezTo>
                    <a:pt x="1038" y="3119"/>
                    <a:pt x="1038" y="3119"/>
                    <a:pt x="1038" y="3119"/>
                  </a:cubicBezTo>
                  <a:cubicBezTo>
                    <a:pt x="1082" y="3138"/>
                    <a:pt x="1124" y="3164"/>
                    <a:pt x="1162" y="3197"/>
                  </a:cubicBezTo>
                  <a:cubicBezTo>
                    <a:pt x="1171" y="3205"/>
                    <a:pt x="1179" y="3213"/>
                    <a:pt x="1187" y="3221"/>
                  </a:cubicBezTo>
                  <a:cubicBezTo>
                    <a:pt x="1251" y="3148"/>
                    <a:pt x="1251" y="3148"/>
                    <a:pt x="1251" y="3148"/>
                  </a:cubicBezTo>
                  <a:cubicBezTo>
                    <a:pt x="1242" y="3140"/>
                    <a:pt x="1234" y="3132"/>
                    <a:pt x="1225" y="3124"/>
                  </a:cubicBezTo>
                  <a:cubicBezTo>
                    <a:pt x="1162" y="3069"/>
                    <a:pt x="1090" y="3031"/>
                    <a:pt x="1014" y="3009"/>
                  </a:cubicBezTo>
                  <a:cubicBezTo>
                    <a:pt x="941" y="2778"/>
                    <a:pt x="726" y="2612"/>
                    <a:pt x="472" y="2612"/>
                  </a:cubicBezTo>
                  <a:cubicBezTo>
                    <a:pt x="275" y="2612"/>
                    <a:pt x="102" y="2711"/>
                    <a:pt x="0" y="2862"/>
                  </a:cubicBezTo>
                  <a:cubicBezTo>
                    <a:pt x="0" y="1236"/>
                    <a:pt x="0" y="1236"/>
                    <a:pt x="0" y="1236"/>
                  </a:cubicBezTo>
                  <a:cubicBezTo>
                    <a:pt x="103" y="1386"/>
                    <a:pt x="275" y="1484"/>
                    <a:pt x="470" y="1484"/>
                  </a:cubicBezTo>
                  <a:cubicBezTo>
                    <a:pt x="498" y="1484"/>
                    <a:pt x="526" y="1482"/>
                    <a:pt x="553" y="1478"/>
                  </a:cubicBezTo>
                  <a:cubicBezTo>
                    <a:pt x="594" y="1652"/>
                    <a:pt x="715" y="1804"/>
                    <a:pt x="892" y="1877"/>
                  </a:cubicBezTo>
                  <a:cubicBezTo>
                    <a:pt x="929" y="1787"/>
                    <a:pt x="929" y="1787"/>
                    <a:pt x="929" y="1787"/>
                  </a:cubicBezTo>
                  <a:cubicBezTo>
                    <a:pt x="781" y="1727"/>
                    <a:pt x="681" y="1600"/>
                    <a:pt x="648" y="1456"/>
                  </a:cubicBezTo>
                  <a:cubicBezTo>
                    <a:pt x="737" y="1427"/>
                    <a:pt x="816" y="1376"/>
                    <a:pt x="880" y="1310"/>
                  </a:cubicBezTo>
                  <a:cubicBezTo>
                    <a:pt x="950" y="1243"/>
                    <a:pt x="1040" y="1196"/>
                    <a:pt x="1144" y="1182"/>
                  </a:cubicBezTo>
                  <a:cubicBezTo>
                    <a:pt x="1156" y="1180"/>
                    <a:pt x="1167" y="1179"/>
                    <a:pt x="1179" y="1179"/>
                  </a:cubicBezTo>
                  <a:cubicBezTo>
                    <a:pt x="1166" y="1083"/>
                    <a:pt x="1166" y="1083"/>
                    <a:pt x="1166" y="1083"/>
                  </a:cubicBezTo>
                  <a:cubicBezTo>
                    <a:pt x="1154" y="1083"/>
                    <a:pt x="1143" y="1085"/>
                    <a:pt x="1131" y="1086"/>
                  </a:cubicBezTo>
                  <a:cubicBezTo>
                    <a:pt x="1007" y="1103"/>
                    <a:pt x="899" y="1159"/>
                    <a:pt x="815" y="1239"/>
                  </a:cubicBezTo>
                  <a:cubicBezTo>
                    <a:pt x="729" y="1331"/>
                    <a:pt x="606" y="1388"/>
                    <a:pt x="470" y="1388"/>
                  </a:cubicBezTo>
                  <a:cubicBezTo>
                    <a:pt x="227" y="1388"/>
                    <a:pt x="26" y="1204"/>
                    <a:pt x="0" y="967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0" y="862"/>
                    <a:pt x="0" y="862"/>
                    <a:pt x="0" y="862"/>
                  </a:cubicBezTo>
                  <a:cubicBezTo>
                    <a:pt x="0" y="593"/>
                    <a:pt x="0" y="593"/>
                    <a:pt x="0" y="593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289"/>
                    <a:pt x="1" y="278"/>
                    <a:pt x="2" y="2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294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50680" y="51457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izmetler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295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1261754" y="1120032"/>
            <a:ext cx="32556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Denklik</a:t>
            </a:r>
            <a:endParaRPr lang="en-US" sz="15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Türkiye’den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Almanya’ya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lisans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denklik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işlemleriniz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tarafımızca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kısa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sürede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yapılır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Türkiye’ye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döndükten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Almanya’da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alınan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eğitimin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denkliği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sağlanabilir</a:t>
            </a:r>
            <a:r>
              <a:rPr lang="en-US" sz="15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4677726" y="5458205"/>
            <a:ext cx="3386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Banka </a:t>
            </a:r>
            <a:r>
              <a:rPr lang="en-US" sz="15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Hesabı</a:t>
            </a:r>
            <a:endParaRPr lang="en-US" sz="15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Almanya'daki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ekip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arkadaşlarımız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tarafından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prosedürde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adaylarımıza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profesyonel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destek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sağlanır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97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1319501" y="3051757"/>
            <a:ext cx="307474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</a:t>
            </a:r>
          </a:p>
          <a:p>
            <a:pPr>
              <a:defRPr/>
            </a:pP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ekibi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anlaşmalı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olduğumuz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şirketler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bağlantılarımız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sayesinde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adaylarımıza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alanları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ilgili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pozisyonlar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onlar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Almanya’ya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gitmeden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sağlanır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98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8992904" y="1169002"/>
            <a:ext cx="2831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Karşılama</a:t>
            </a:r>
            <a:endParaRPr lang="en-US" sz="15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Projeye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katılım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sağlayan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Almanya’ya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vardıklarında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ekibimiz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tarafından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karşılanır</a:t>
            </a:r>
            <a:r>
              <a:rPr lang="en-US" sz="1500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</a:p>
        </p:txBody>
      </p:sp>
      <p:sp>
        <p:nvSpPr>
          <p:cNvPr id="299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8992904" y="2926883"/>
            <a:ext cx="28315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endParaRPr lang="en-US" sz="15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alınacak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yapılacak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yerlere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yakın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konaklama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tarafımızca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bulunup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Ausbildung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başlamadan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tavsiye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edilir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0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8992904" y="5053809"/>
            <a:ext cx="3058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Sigorta</a:t>
            </a:r>
            <a:endParaRPr lang="en-US" sz="15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Öğrencilerimizin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sağlık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sigortaları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anlaşmalı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sigorta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şirketlerimiz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tarafından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titizlikle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yapılır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319" name="Group 144">
            <a:extLst>
              <a:ext uri="{FF2B5EF4-FFF2-40B4-BE49-F238E27FC236}">
                <a16:creationId xmlns:a16="http://schemas.microsoft.com/office/drawing/2014/main" xmlns="" id="{1C043677-CE99-4FA1-B1E1-FA4CACE487EC}"/>
              </a:ext>
            </a:extLst>
          </p:cNvPr>
          <p:cNvGrpSpPr/>
          <p:nvPr/>
        </p:nvGrpSpPr>
        <p:grpSpPr>
          <a:xfrm>
            <a:off x="5939125" y="4751688"/>
            <a:ext cx="860825" cy="650963"/>
            <a:chOff x="3982244" y="1889648"/>
            <a:chExt cx="4316412" cy="3264106"/>
          </a:xfrm>
        </p:grpSpPr>
        <p:sp>
          <p:nvSpPr>
            <p:cNvPr id="320" name="Freeform 5">
              <a:extLst>
                <a:ext uri="{FF2B5EF4-FFF2-40B4-BE49-F238E27FC236}">
                  <a16:creationId xmlns:a16="http://schemas.microsoft.com/office/drawing/2014/main" xmlns="" id="{5E9125A3-BCD4-431D-AFEF-046411AA8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244" y="1889648"/>
              <a:ext cx="4316412" cy="3264106"/>
            </a:xfrm>
            <a:custGeom>
              <a:avLst/>
              <a:gdLst>
                <a:gd name="T0" fmla="*/ 4340 w 6081"/>
                <a:gd name="T1" fmla="*/ 0 h 4625"/>
                <a:gd name="T2" fmla="*/ 3041 w 6081"/>
                <a:gd name="T3" fmla="*/ 583 h 4625"/>
                <a:gd name="T4" fmla="*/ 1741 w 6081"/>
                <a:gd name="T5" fmla="*/ 0 h 4625"/>
                <a:gd name="T6" fmla="*/ 0 w 6081"/>
                <a:gd name="T7" fmla="*/ 1741 h 4625"/>
                <a:gd name="T8" fmla="*/ 1741 w 6081"/>
                <a:gd name="T9" fmla="*/ 3482 h 4625"/>
                <a:gd name="T10" fmla="*/ 3041 w 6081"/>
                <a:gd name="T11" fmla="*/ 4625 h 4625"/>
                <a:gd name="T12" fmla="*/ 4340 w 6081"/>
                <a:gd name="T13" fmla="*/ 3482 h 4625"/>
                <a:gd name="T14" fmla="*/ 6081 w 6081"/>
                <a:gd name="T15" fmla="*/ 1741 h 4625"/>
                <a:gd name="T16" fmla="*/ 4340 w 6081"/>
                <a:gd name="T17" fmla="*/ 0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81" h="4625">
                  <a:moveTo>
                    <a:pt x="4340" y="0"/>
                  </a:moveTo>
                  <a:cubicBezTo>
                    <a:pt x="3823" y="0"/>
                    <a:pt x="3359" y="225"/>
                    <a:pt x="3041" y="583"/>
                  </a:cubicBezTo>
                  <a:cubicBezTo>
                    <a:pt x="2722" y="225"/>
                    <a:pt x="2258" y="0"/>
                    <a:pt x="1741" y="0"/>
                  </a:cubicBezTo>
                  <a:cubicBezTo>
                    <a:pt x="780" y="0"/>
                    <a:pt x="0" y="780"/>
                    <a:pt x="0" y="1741"/>
                  </a:cubicBezTo>
                  <a:cubicBezTo>
                    <a:pt x="0" y="2703"/>
                    <a:pt x="1109" y="3113"/>
                    <a:pt x="1741" y="3482"/>
                  </a:cubicBezTo>
                  <a:cubicBezTo>
                    <a:pt x="2188" y="3744"/>
                    <a:pt x="2545" y="3862"/>
                    <a:pt x="3041" y="4625"/>
                  </a:cubicBezTo>
                  <a:cubicBezTo>
                    <a:pt x="3536" y="3862"/>
                    <a:pt x="3893" y="3744"/>
                    <a:pt x="4340" y="3482"/>
                  </a:cubicBezTo>
                  <a:cubicBezTo>
                    <a:pt x="4972" y="3113"/>
                    <a:pt x="6081" y="2703"/>
                    <a:pt x="6081" y="1741"/>
                  </a:cubicBezTo>
                  <a:cubicBezTo>
                    <a:pt x="6081" y="780"/>
                    <a:pt x="5302" y="0"/>
                    <a:pt x="43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321" name="Group 146">
              <a:extLst>
                <a:ext uri="{FF2B5EF4-FFF2-40B4-BE49-F238E27FC236}">
                  <a16:creationId xmlns:a16="http://schemas.microsoft.com/office/drawing/2014/main" xmlns="" id="{307AADFE-75E9-4CC2-937F-98CBBE9A4147}"/>
                </a:ext>
              </a:extLst>
            </p:cNvPr>
            <p:cNvGrpSpPr/>
            <p:nvPr/>
          </p:nvGrpSpPr>
          <p:grpSpPr>
            <a:xfrm>
              <a:off x="5010409" y="2471356"/>
              <a:ext cx="2260081" cy="2100689"/>
              <a:chOff x="4513932" y="2431527"/>
              <a:chExt cx="2260081" cy="2100689"/>
            </a:xfrm>
            <a:solidFill>
              <a:schemeClr val="bg1"/>
            </a:solidFill>
          </p:grpSpPr>
          <p:sp>
            <p:nvSpPr>
              <p:cNvPr id="322" name="Rectangle: Rounded Corners 147">
                <a:extLst>
                  <a:ext uri="{FF2B5EF4-FFF2-40B4-BE49-F238E27FC236}">
                    <a16:creationId xmlns:a16="http://schemas.microsoft.com/office/drawing/2014/main" xmlns="" id="{768DA413-16F3-43EF-A5C2-EF3C1DA66B18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23" name="Rectangle: Rounded Corners 148">
                <a:extLst>
                  <a:ext uri="{FF2B5EF4-FFF2-40B4-BE49-F238E27FC236}">
                    <a16:creationId xmlns:a16="http://schemas.microsoft.com/office/drawing/2014/main" xmlns="" id="{3FA0795A-BAFB-479B-8592-066AA2A16655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4" name="Rectangle: Rounded Corners 149">
                <a:extLst>
                  <a:ext uri="{FF2B5EF4-FFF2-40B4-BE49-F238E27FC236}">
                    <a16:creationId xmlns:a16="http://schemas.microsoft.com/office/drawing/2014/main" xmlns="" id="{41676840-4C8D-4441-9F4A-2837D2BDCC76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5" name="Rectangle: Rounded Corners 150">
                <a:extLst>
                  <a:ext uri="{FF2B5EF4-FFF2-40B4-BE49-F238E27FC236}">
                    <a16:creationId xmlns:a16="http://schemas.microsoft.com/office/drawing/2014/main" xmlns="" id="{9691B0BE-8A75-43D1-9FFD-5DC4FFF0ADB7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26" name="Rectangle: Rounded Corners 151">
                <a:extLst>
                  <a:ext uri="{FF2B5EF4-FFF2-40B4-BE49-F238E27FC236}">
                    <a16:creationId xmlns:a16="http://schemas.microsoft.com/office/drawing/2014/main" xmlns="" id="{3E417C63-9241-485A-B174-234AE3E2D3F0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27" name="Rectangle: Rounded Corners 152">
                <a:extLst>
                  <a:ext uri="{FF2B5EF4-FFF2-40B4-BE49-F238E27FC236}">
                    <a16:creationId xmlns:a16="http://schemas.microsoft.com/office/drawing/2014/main" xmlns="" id="{97125C4E-A114-44BB-AD36-F0756DABA4B9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8" name="Rectangle: Rounded Corners 153">
                <a:extLst>
                  <a:ext uri="{FF2B5EF4-FFF2-40B4-BE49-F238E27FC236}">
                    <a16:creationId xmlns:a16="http://schemas.microsoft.com/office/drawing/2014/main" xmlns="" id="{B7DD7D5C-9B06-4D72-A882-5BFCCD43FC7C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9" name="Rectangle: Rounded Corners 154">
                <a:extLst>
                  <a:ext uri="{FF2B5EF4-FFF2-40B4-BE49-F238E27FC236}">
                    <a16:creationId xmlns:a16="http://schemas.microsoft.com/office/drawing/2014/main" xmlns="" id="{9BBC69EF-6E26-40B9-9A1C-D1659872DED2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0" name="Rectangle: Rounded Corners 155">
                <a:extLst>
                  <a:ext uri="{FF2B5EF4-FFF2-40B4-BE49-F238E27FC236}">
                    <a16:creationId xmlns:a16="http://schemas.microsoft.com/office/drawing/2014/main" xmlns="" id="{D3D27D3F-D7FA-46B8-8C21-8E1D62D8BCB7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31" name="Rectangle: Rounded Corners 156">
                <a:extLst>
                  <a:ext uri="{FF2B5EF4-FFF2-40B4-BE49-F238E27FC236}">
                    <a16:creationId xmlns:a16="http://schemas.microsoft.com/office/drawing/2014/main" xmlns="" id="{72DB8808-38DB-4A51-9014-3890B768F0B0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32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1229956" y="5211434"/>
            <a:ext cx="2959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 </a:t>
            </a:r>
            <a:r>
              <a:rPr lang="en-US" sz="15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</a:t>
            </a:r>
            <a:endParaRPr lang="en-US" sz="15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evrakları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hususunda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ekip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arkadaşlarımızın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danışmanlığında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süreçleri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titizlikle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yürütülür</a:t>
            </a:r>
            <a:r>
              <a:rPr lang="en-US" sz="15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9" name="Picture 5" descr="C:\Users\user\Desktop\gointcare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39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98511" y="663375"/>
            <a:ext cx="110294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Almanca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D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il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Kursu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Hizmetimiz Nedir?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19" name="Freeform 5">
            <a:extLst>
              <a:ext uri="{FF2B5EF4-FFF2-40B4-BE49-F238E27FC236}">
                <a16:creationId xmlns:a16="http://schemas.microsoft.com/office/drawing/2014/main" xmlns="" id="{5EAD299D-F8C5-4FB9-A8EC-FD578243C338}"/>
              </a:ext>
            </a:extLst>
          </p:cNvPr>
          <p:cNvSpPr>
            <a:spLocks/>
          </p:cNvSpPr>
          <p:nvPr/>
        </p:nvSpPr>
        <p:spPr bwMode="auto">
          <a:xfrm>
            <a:off x="385595" y="2125429"/>
            <a:ext cx="3387552" cy="4362611"/>
          </a:xfrm>
          <a:custGeom>
            <a:avLst/>
            <a:gdLst>
              <a:gd name="T0" fmla="*/ 1406 w 1411"/>
              <a:gd name="T1" fmla="*/ 919 h 1818"/>
              <a:gd name="T2" fmla="*/ 1378 w 1411"/>
              <a:gd name="T3" fmla="*/ 845 h 1818"/>
              <a:gd name="T4" fmla="*/ 1291 w 1411"/>
              <a:gd name="T5" fmla="*/ 682 h 1818"/>
              <a:gd name="T6" fmla="*/ 1263 w 1411"/>
              <a:gd name="T7" fmla="*/ 591 h 1818"/>
              <a:gd name="T8" fmla="*/ 1248 w 1411"/>
              <a:gd name="T9" fmla="*/ 466 h 1818"/>
              <a:gd name="T10" fmla="*/ 1192 w 1411"/>
              <a:gd name="T11" fmla="*/ 298 h 1818"/>
              <a:gd name="T12" fmla="*/ 1064 w 1411"/>
              <a:gd name="T13" fmla="*/ 135 h 1818"/>
              <a:gd name="T14" fmla="*/ 749 w 1411"/>
              <a:gd name="T15" fmla="*/ 10 h 1818"/>
              <a:gd name="T16" fmla="*/ 573 w 1411"/>
              <a:gd name="T17" fmla="*/ 8 h 1818"/>
              <a:gd name="T18" fmla="*/ 441 w 1411"/>
              <a:gd name="T19" fmla="*/ 25 h 1818"/>
              <a:gd name="T20" fmla="*/ 311 w 1411"/>
              <a:gd name="T21" fmla="*/ 69 h 1818"/>
              <a:gd name="T22" fmla="*/ 163 w 1411"/>
              <a:gd name="T23" fmla="*/ 160 h 1818"/>
              <a:gd name="T24" fmla="*/ 39 w 1411"/>
              <a:gd name="T25" fmla="*/ 351 h 1818"/>
              <a:gd name="T26" fmla="*/ 5 w 1411"/>
              <a:gd name="T27" fmla="*/ 514 h 1818"/>
              <a:gd name="T28" fmla="*/ 23 w 1411"/>
              <a:gd name="T29" fmla="*/ 749 h 1818"/>
              <a:gd name="T30" fmla="*/ 72 w 1411"/>
              <a:gd name="T31" fmla="*/ 899 h 1818"/>
              <a:gd name="T32" fmla="*/ 194 w 1411"/>
              <a:gd name="T33" fmla="*/ 1108 h 1818"/>
              <a:gd name="T34" fmla="*/ 201 w 1411"/>
              <a:gd name="T35" fmla="*/ 1123 h 1818"/>
              <a:gd name="T36" fmla="*/ 204 w 1411"/>
              <a:gd name="T37" fmla="*/ 1215 h 1818"/>
              <a:gd name="T38" fmla="*/ 199 w 1411"/>
              <a:gd name="T39" fmla="*/ 1474 h 1818"/>
              <a:gd name="T40" fmla="*/ 209 w 1411"/>
              <a:gd name="T41" fmla="*/ 1492 h 1818"/>
              <a:gd name="T42" fmla="*/ 334 w 1411"/>
              <a:gd name="T43" fmla="*/ 1551 h 1818"/>
              <a:gd name="T44" fmla="*/ 423 w 1411"/>
              <a:gd name="T45" fmla="*/ 1594 h 1818"/>
              <a:gd name="T46" fmla="*/ 553 w 1411"/>
              <a:gd name="T47" fmla="*/ 1658 h 1818"/>
              <a:gd name="T48" fmla="*/ 680 w 1411"/>
              <a:gd name="T49" fmla="*/ 1719 h 1818"/>
              <a:gd name="T50" fmla="*/ 833 w 1411"/>
              <a:gd name="T51" fmla="*/ 1790 h 1818"/>
              <a:gd name="T52" fmla="*/ 889 w 1411"/>
              <a:gd name="T53" fmla="*/ 1818 h 1818"/>
              <a:gd name="T54" fmla="*/ 955 w 1411"/>
              <a:gd name="T55" fmla="*/ 1431 h 1818"/>
              <a:gd name="T56" fmla="*/ 965 w 1411"/>
              <a:gd name="T57" fmla="*/ 1434 h 1818"/>
              <a:gd name="T58" fmla="*/ 1080 w 1411"/>
              <a:gd name="T59" fmla="*/ 1446 h 1818"/>
              <a:gd name="T60" fmla="*/ 1240 w 1411"/>
              <a:gd name="T61" fmla="*/ 1439 h 1818"/>
              <a:gd name="T62" fmla="*/ 1266 w 1411"/>
              <a:gd name="T63" fmla="*/ 1426 h 1818"/>
              <a:gd name="T64" fmla="*/ 1283 w 1411"/>
              <a:gd name="T65" fmla="*/ 1357 h 1818"/>
              <a:gd name="T66" fmla="*/ 1255 w 1411"/>
              <a:gd name="T67" fmla="*/ 1273 h 1818"/>
              <a:gd name="T68" fmla="*/ 1255 w 1411"/>
              <a:gd name="T69" fmla="*/ 1260 h 1818"/>
              <a:gd name="T70" fmla="*/ 1281 w 1411"/>
              <a:gd name="T71" fmla="*/ 1187 h 1818"/>
              <a:gd name="T72" fmla="*/ 1276 w 1411"/>
              <a:gd name="T73" fmla="*/ 1169 h 1818"/>
              <a:gd name="T74" fmla="*/ 1235 w 1411"/>
              <a:gd name="T75" fmla="*/ 1131 h 1818"/>
              <a:gd name="T76" fmla="*/ 1240 w 1411"/>
              <a:gd name="T77" fmla="*/ 1123 h 1818"/>
              <a:gd name="T78" fmla="*/ 1291 w 1411"/>
              <a:gd name="T79" fmla="*/ 1090 h 1818"/>
              <a:gd name="T80" fmla="*/ 1296 w 1411"/>
              <a:gd name="T81" fmla="*/ 1077 h 1818"/>
              <a:gd name="T82" fmla="*/ 1291 w 1411"/>
              <a:gd name="T83" fmla="*/ 1039 h 1818"/>
              <a:gd name="T84" fmla="*/ 1283 w 1411"/>
              <a:gd name="T85" fmla="*/ 980 h 1818"/>
              <a:gd name="T86" fmla="*/ 1370 w 1411"/>
              <a:gd name="T87" fmla="*/ 970 h 1818"/>
              <a:gd name="T88" fmla="*/ 1406 w 1411"/>
              <a:gd name="T89" fmla="*/ 919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11" h="1818">
                <a:moveTo>
                  <a:pt x="1406" y="919"/>
                </a:moveTo>
                <a:cubicBezTo>
                  <a:pt x="1395" y="894"/>
                  <a:pt x="1390" y="868"/>
                  <a:pt x="1378" y="845"/>
                </a:cubicBezTo>
                <a:cubicBezTo>
                  <a:pt x="1350" y="792"/>
                  <a:pt x="1319" y="738"/>
                  <a:pt x="1291" y="682"/>
                </a:cubicBezTo>
                <a:cubicBezTo>
                  <a:pt x="1276" y="654"/>
                  <a:pt x="1263" y="626"/>
                  <a:pt x="1263" y="591"/>
                </a:cubicBezTo>
                <a:cubicBezTo>
                  <a:pt x="1260" y="550"/>
                  <a:pt x="1255" y="507"/>
                  <a:pt x="1248" y="466"/>
                </a:cubicBezTo>
                <a:cubicBezTo>
                  <a:pt x="1238" y="407"/>
                  <a:pt x="1220" y="351"/>
                  <a:pt x="1192" y="298"/>
                </a:cubicBezTo>
                <a:cubicBezTo>
                  <a:pt x="1161" y="234"/>
                  <a:pt x="1118" y="181"/>
                  <a:pt x="1064" y="135"/>
                </a:cubicBezTo>
                <a:cubicBezTo>
                  <a:pt x="973" y="59"/>
                  <a:pt x="866" y="23"/>
                  <a:pt x="749" y="10"/>
                </a:cubicBezTo>
                <a:cubicBezTo>
                  <a:pt x="690" y="3"/>
                  <a:pt x="632" y="0"/>
                  <a:pt x="573" y="8"/>
                </a:cubicBezTo>
                <a:cubicBezTo>
                  <a:pt x="527" y="13"/>
                  <a:pt x="484" y="15"/>
                  <a:pt x="441" y="25"/>
                </a:cubicBezTo>
                <a:cubicBezTo>
                  <a:pt x="395" y="36"/>
                  <a:pt x="354" y="51"/>
                  <a:pt x="311" y="69"/>
                </a:cubicBezTo>
                <a:cubicBezTo>
                  <a:pt x="255" y="89"/>
                  <a:pt x="207" y="122"/>
                  <a:pt x="163" y="160"/>
                </a:cubicBezTo>
                <a:cubicBezTo>
                  <a:pt x="105" y="214"/>
                  <a:pt x="64" y="278"/>
                  <a:pt x="39" y="351"/>
                </a:cubicBezTo>
                <a:cubicBezTo>
                  <a:pt x="18" y="405"/>
                  <a:pt x="8" y="461"/>
                  <a:pt x="5" y="514"/>
                </a:cubicBezTo>
                <a:cubicBezTo>
                  <a:pt x="0" y="593"/>
                  <a:pt x="5" y="672"/>
                  <a:pt x="23" y="749"/>
                </a:cubicBezTo>
                <a:cubicBezTo>
                  <a:pt x="33" y="800"/>
                  <a:pt x="51" y="850"/>
                  <a:pt x="72" y="899"/>
                </a:cubicBezTo>
                <a:cubicBezTo>
                  <a:pt x="102" y="973"/>
                  <a:pt x="143" y="1044"/>
                  <a:pt x="194" y="1108"/>
                </a:cubicBezTo>
                <a:cubicBezTo>
                  <a:pt x="199" y="1110"/>
                  <a:pt x="201" y="1118"/>
                  <a:pt x="201" y="1123"/>
                </a:cubicBezTo>
                <a:cubicBezTo>
                  <a:pt x="204" y="1153"/>
                  <a:pt x="204" y="1184"/>
                  <a:pt x="204" y="1215"/>
                </a:cubicBezTo>
                <a:cubicBezTo>
                  <a:pt x="204" y="1301"/>
                  <a:pt x="201" y="1388"/>
                  <a:pt x="199" y="1474"/>
                </a:cubicBezTo>
                <a:cubicBezTo>
                  <a:pt x="199" y="1484"/>
                  <a:pt x="199" y="1490"/>
                  <a:pt x="209" y="1492"/>
                </a:cubicBezTo>
                <a:cubicBezTo>
                  <a:pt x="250" y="1512"/>
                  <a:pt x="293" y="1530"/>
                  <a:pt x="334" y="1551"/>
                </a:cubicBezTo>
                <a:cubicBezTo>
                  <a:pt x="364" y="1563"/>
                  <a:pt x="392" y="1581"/>
                  <a:pt x="423" y="1594"/>
                </a:cubicBezTo>
                <a:cubicBezTo>
                  <a:pt x="466" y="1617"/>
                  <a:pt x="509" y="1637"/>
                  <a:pt x="553" y="1658"/>
                </a:cubicBezTo>
                <a:cubicBezTo>
                  <a:pt x="596" y="1678"/>
                  <a:pt x="637" y="1698"/>
                  <a:pt x="680" y="1719"/>
                </a:cubicBezTo>
                <a:cubicBezTo>
                  <a:pt x="731" y="1742"/>
                  <a:pt x="782" y="1767"/>
                  <a:pt x="833" y="1790"/>
                </a:cubicBezTo>
                <a:cubicBezTo>
                  <a:pt x="851" y="1800"/>
                  <a:pt x="868" y="1808"/>
                  <a:pt x="889" y="1818"/>
                </a:cubicBezTo>
                <a:cubicBezTo>
                  <a:pt x="912" y="1688"/>
                  <a:pt x="935" y="1561"/>
                  <a:pt x="955" y="1431"/>
                </a:cubicBezTo>
                <a:cubicBezTo>
                  <a:pt x="960" y="1431"/>
                  <a:pt x="963" y="1431"/>
                  <a:pt x="965" y="1434"/>
                </a:cubicBezTo>
                <a:cubicBezTo>
                  <a:pt x="1003" y="1439"/>
                  <a:pt x="1042" y="1444"/>
                  <a:pt x="1080" y="1446"/>
                </a:cubicBezTo>
                <a:cubicBezTo>
                  <a:pt x="1133" y="1451"/>
                  <a:pt x="1187" y="1451"/>
                  <a:pt x="1240" y="1439"/>
                </a:cubicBezTo>
                <a:cubicBezTo>
                  <a:pt x="1250" y="1436"/>
                  <a:pt x="1258" y="1434"/>
                  <a:pt x="1266" y="1426"/>
                </a:cubicBezTo>
                <a:cubicBezTo>
                  <a:pt x="1286" y="1408"/>
                  <a:pt x="1291" y="1383"/>
                  <a:pt x="1283" y="1357"/>
                </a:cubicBezTo>
                <a:cubicBezTo>
                  <a:pt x="1278" y="1329"/>
                  <a:pt x="1266" y="1301"/>
                  <a:pt x="1255" y="1273"/>
                </a:cubicBezTo>
                <a:cubicBezTo>
                  <a:pt x="1255" y="1268"/>
                  <a:pt x="1255" y="1263"/>
                  <a:pt x="1255" y="1260"/>
                </a:cubicBezTo>
                <a:cubicBezTo>
                  <a:pt x="1263" y="1235"/>
                  <a:pt x="1271" y="1209"/>
                  <a:pt x="1281" y="1187"/>
                </a:cubicBezTo>
                <a:cubicBezTo>
                  <a:pt x="1283" y="1179"/>
                  <a:pt x="1281" y="1174"/>
                  <a:pt x="1276" y="1169"/>
                </a:cubicBezTo>
                <a:cubicBezTo>
                  <a:pt x="1263" y="1156"/>
                  <a:pt x="1248" y="1143"/>
                  <a:pt x="1235" y="1131"/>
                </a:cubicBezTo>
                <a:cubicBezTo>
                  <a:pt x="1238" y="1125"/>
                  <a:pt x="1240" y="1125"/>
                  <a:pt x="1240" y="1123"/>
                </a:cubicBezTo>
                <a:cubicBezTo>
                  <a:pt x="1258" y="1113"/>
                  <a:pt x="1273" y="1100"/>
                  <a:pt x="1291" y="1090"/>
                </a:cubicBezTo>
                <a:cubicBezTo>
                  <a:pt x="1294" y="1087"/>
                  <a:pt x="1296" y="1082"/>
                  <a:pt x="1296" y="1077"/>
                </a:cubicBezTo>
                <a:cubicBezTo>
                  <a:pt x="1296" y="1064"/>
                  <a:pt x="1294" y="1052"/>
                  <a:pt x="1291" y="1039"/>
                </a:cubicBezTo>
                <a:cubicBezTo>
                  <a:pt x="1288" y="1018"/>
                  <a:pt x="1286" y="998"/>
                  <a:pt x="1283" y="980"/>
                </a:cubicBezTo>
                <a:cubicBezTo>
                  <a:pt x="1314" y="975"/>
                  <a:pt x="1342" y="973"/>
                  <a:pt x="1370" y="970"/>
                </a:cubicBezTo>
                <a:cubicBezTo>
                  <a:pt x="1400" y="965"/>
                  <a:pt x="1411" y="950"/>
                  <a:pt x="1406" y="9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120" name="Speech Bubble: Oval 6">
            <a:extLst>
              <a:ext uri="{FF2B5EF4-FFF2-40B4-BE49-F238E27FC236}">
                <a16:creationId xmlns:a16="http://schemas.microsoft.com/office/drawing/2014/main" xmlns="" id="{E22D8D4A-3FAD-48B2-9019-EF9FC61DE4B8}"/>
              </a:ext>
            </a:extLst>
          </p:cNvPr>
          <p:cNvSpPr/>
          <p:nvPr/>
        </p:nvSpPr>
        <p:spPr>
          <a:xfrm>
            <a:off x="577947" y="3203260"/>
            <a:ext cx="955684" cy="569238"/>
          </a:xfrm>
          <a:prstGeom prst="wedgeEllipseCallout">
            <a:avLst>
              <a:gd name="adj1" fmla="val 59610"/>
              <a:gd name="adj2" fmla="val 4875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1" name="Speech Bubble: Oval 7">
            <a:extLst>
              <a:ext uri="{FF2B5EF4-FFF2-40B4-BE49-F238E27FC236}">
                <a16:creationId xmlns:a16="http://schemas.microsoft.com/office/drawing/2014/main" xmlns="" id="{470B5BBE-1CA4-49E7-AAC9-57A5EDABAF8E}"/>
              </a:ext>
            </a:extLst>
          </p:cNvPr>
          <p:cNvSpPr/>
          <p:nvPr/>
        </p:nvSpPr>
        <p:spPr>
          <a:xfrm>
            <a:off x="1296537" y="2324784"/>
            <a:ext cx="1296700" cy="772358"/>
          </a:xfrm>
          <a:prstGeom prst="wedgeEllipseCallout">
            <a:avLst>
              <a:gd name="adj1" fmla="val -4772"/>
              <a:gd name="adj2" fmla="val 8364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2" name="Speech Bubble: Oval 8">
            <a:extLst>
              <a:ext uri="{FF2B5EF4-FFF2-40B4-BE49-F238E27FC236}">
                <a16:creationId xmlns:a16="http://schemas.microsoft.com/office/drawing/2014/main" xmlns="" id="{F56C4F04-A101-479A-80CC-86A8234EAB32}"/>
              </a:ext>
            </a:extLst>
          </p:cNvPr>
          <p:cNvSpPr/>
          <p:nvPr/>
        </p:nvSpPr>
        <p:spPr>
          <a:xfrm>
            <a:off x="2301228" y="3064412"/>
            <a:ext cx="852986" cy="508068"/>
          </a:xfrm>
          <a:prstGeom prst="wedgeEllipseCallout">
            <a:avLst>
              <a:gd name="adj1" fmla="val -41301"/>
              <a:gd name="adj2" fmla="val 624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3" name="Speech Bubble: Oval 17">
            <a:extLst>
              <a:ext uri="{FF2B5EF4-FFF2-40B4-BE49-F238E27FC236}">
                <a16:creationId xmlns:a16="http://schemas.microsoft.com/office/drawing/2014/main" xmlns="" id="{86031E9A-4B17-4740-883B-FF62CFF39F18}"/>
              </a:ext>
            </a:extLst>
          </p:cNvPr>
          <p:cNvSpPr/>
          <p:nvPr/>
        </p:nvSpPr>
        <p:spPr>
          <a:xfrm>
            <a:off x="3998794" y="1900166"/>
            <a:ext cx="974451" cy="534721"/>
          </a:xfrm>
          <a:prstGeom prst="wedgeEllipseCallout">
            <a:avLst>
              <a:gd name="adj1" fmla="val 49372"/>
              <a:gd name="adj2" fmla="val 6569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24" name="Speech Bubble: Oval 19">
            <a:extLst>
              <a:ext uri="{FF2B5EF4-FFF2-40B4-BE49-F238E27FC236}">
                <a16:creationId xmlns:a16="http://schemas.microsoft.com/office/drawing/2014/main" xmlns="" id="{858A9569-B6F2-457C-898F-A677827898FA}"/>
              </a:ext>
            </a:extLst>
          </p:cNvPr>
          <p:cNvSpPr/>
          <p:nvPr/>
        </p:nvSpPr>
        <p:spPr>
          <a:xfrm>
            <a:off x="3998795" y="2992567"/>
            <a:ext cx="961368" cy="421385"/>
          </a:xfrm>
          <a:prstGeom prst="wedgeEllipseCallout">
            <a:avLst>
              <a:gd name="adj1" fmla="val 49372"/>
              <a:gd name="adj2" fmla="val 6569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26" name="Speech Bubble: Oval 21">
            <a:extLst>
              <a:ext uri="{FF2B5EF4-FFF2-40B4-BE49-F238E27FC236}">
                <a16:creationId xmlns:a16="http://schemas.microsoft.com/office/drawing/2014/main" xmlns="" id="{BB934584-7A00-4B10-81F5-BADCAF30B5A0}"/>
              </a:ext>
            </a:extLst>
          </p:cNvPr>
          <p:cNvSpPr/>
          <p:nvPr/>
        </p:nvSpPr>
        <p:spPr>
          <a:xfrm>
            <a:off x="3998795" y="4176215"/>
            <a:ext cx="961368" cy="571080"/>
          </a:xfrm>
          <a:prstGeom prst="wedgeEllipseCallout">
            <a:avLst>
              <a:gd name="adj1" fmla="val 49372"/>
              <a:gd name="adj2" fmla="val 656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28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5118375" y="2949270"/>
            <a:ext cx="68097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2002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yılından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artan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kalitesiyle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Almanya´da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özellikle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egitimi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kariyer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hedefleyen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yoğun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almanca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hazırlık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verilmektedir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Almanya´nin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farkli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şehrinde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dil okulları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bulunmaktadır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Duisburg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Düsseldorf, Essen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Dortmund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5118375" y="1525149"/>
            <a:ext cx="68097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pPr algn="just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Almanca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öğrenmek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Almanya’da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görmek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veya yüz yüze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Almanca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dersleri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Almanya’nın en iyi dil okulu tarafından sağlanır. </a:t>
            </a:r>
            <a:endParaRPr lang="tr-TR" sz="16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5118376" y="4187925"/>
            <a:ext cx="68097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Başlangıc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seviyesinden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üst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seviye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C1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seviyesine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verilir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yaklaşık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hafta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 kur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toplam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ders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saatini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içerir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Hafta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hergün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ders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verilir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Yaklaşık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2 ay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fiyatı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449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Euro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’dur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</a:t>
            </a:r>
            <a:r>
              <a:rPr lang="tr-TR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kayıt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olunduğunda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seferlik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Euro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kayıt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ücreti alınır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Ardından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C1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kursuna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gelindiğinde dil okulu tarafından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Euro’luk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indirim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sunulur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Yani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C1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kursu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icin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349 Euro 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ödenir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18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67816" y="352355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Ücretlendirme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D742591-F9BF-4F60-AAA1-9A9383AF2C02}"/>
              </a:ext>
            </a:extLst>
          </p:cNvPr>
          <p:cNvSpPr txBox="1"/>
          <p:nvPr/>
        </p:nvSpPr>
        <p:spPr>
          <a:xfrm>
            <a:off x="2722584" y="1915278"/>
            <a:ext cx="8609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GB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Programa</a:t>
            </a:r>
            <a:r>
              <a:rPr lang="en-GB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katılan</a:t>
            </a:r>
            <a:r>
              <a:rPr lang="en-GB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her </a:t>
            </a:r>
            <a:r>
              <a:rPr lang="en-GB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öğrenci</a:t>
            </a:r>
            <a:r>
              <a:rPr lang="en-GB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300€ </a:t>
            </a:r>
            <a:r>
              <a:rPr lang="en-GB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ön</a:t>
            </a:r>
            <a:r>
              <a:rPr lang="en-GB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ödeme</a:t>
            </a:r>
            <a:r>
              <a:rPr lang="en-GB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yapar</a:t>
            </a:r>
            <a:r>
              <a:rPr lang="en-GB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4A5E2F74-8B70-4E7E-B2BE-AD0C6E784515}"/>
              </a:ext>
            </a:extLst>
          </p:cNvPr>
          <p:cNvGrpSpPr/>
          <p:nvPr/>
        </p:nvGrpSpPr>
        <p:grpSpPr>
          <a:xfrm>
            <a:off x="577261" y="3463511"/>
            <a:ext cx="1715582" cy="667901"/>
            <a:chOff x="3263666" y="1453816"/>
            <a:chExt cx="2213109" cy="861597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xmlns="" id="{B5520816-01BF-4A11-A1EA-4E4EB3A63697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xmlns="" id="{DD916FEB-EC8C-4E51-A5ED-5AB43731482B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A76DE2DE-A547-4034-B4FD-ACDA8DF00ABB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C3B5ED1C-D5C7-4AD9-8FBE-B30C5A1EEF63}"/>
                </a:ext>
              </a:extLst>
            </p:cNvPr>
            <p:cNvSpPr/>
            <p:nvPr/>
          </p:nvSpPr>
          <p:spPr>
            <a:xfrm rot="16200000">
              <a:off x="3713167" y="1211575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E4D7A186-DCF8-40FD-A812-E92719BFCEDE}"/>
              </a:ext>
            </a:extLst>
          </p:cNvPr>
          <p:cNvGrpSpPr/>
          <p:nvPr/>
        </p:nvGrpSpPr>
        <p:grpSpPr>
          <a:xfrm>
            <a:off x="577261" y="1842250"/>
            <a:ext cx="1715582" cy="667901"/>
            <a:chOff x="3263666" y="1453816"/>
            <a:chExt cx="2213109" cy="861597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xmlns="" id="{6DC9F284-D156-4AD7-9381-D39B57EC8645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xmlns="" id="{D070EC0B-4A95-494A-ABC2-257670C8E86B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339AB52C-18A1-4EEA-B9C0-69AD17A946EF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C69E7FA6-6912-4B24-8DBC-8B26A6D4FF0A}"/>
                </a:ext>
              </a:extLst>
            </p:cNvPr>
            <p:cNvSpPr/>
            <p:nvPr/>
          </p:nvSpPr>
          <p:spPr>
            <a:xfrm rot="16200000">
              <a:off x="3713167" y="1211575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489F8256-D4F4-43BF-A3A1-F298EEFF4343}"/>
              </a:ext>
            </a:extLst>
          </p:cNvPr>
          <p:cNvGrpSpPr/>
          <p:nvPr/>
        </p:nvGrpSpPr>
        <p:grpSpPr>
          <a:xfrm>
            <a:off x="577262" y="5172253"/>
            <a:ext cx="1715582" cy="667901"/>
            <a:chOff x="3263666" y="1453816"/>
            <a:chExt cx="2213109" cy="861597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xmlns="" id="{8C7481BC-CE4A-4FAA-99D0-67ABBB8ABBA3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xmlns="" id="{03421415-DBAC-46AE-AD21-55A30907F2E1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843FF0A5-3529-4039-BE99-C5A123ECC9CC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A5319C93-1E88-4174-9168-958AB8877F46}"/>
                </a:ext>
              </a:extLst>
            </p:cNvPr>
            <p:cNvSpPr/>
            <p:nvPr/>
          </p:nvSpPr>
          <p:spPr>
            <a:xfrm rot="16200000">
              <a:off x="3713167" y="1211575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2C08AD33-E62E-4B8C-BA9F-B50627A5C44E}"/>
              </a:ext>
            </a:extLst>
          </p:cNvPr>
          <p:cNvSpPr txBox="1"/>
          <p:nvPr/>
        </p:nvSpPr>
        <p:spPr>
          <a:xfrm>
            <a:off x="2722584" y="3276640"/>
            <a:ext cx="74881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Genel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tutar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peşin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ödenmek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istendiği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takdirde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1</a:t>
            </a:r>
            <a:r>
              <a:rPr lang="tr-TR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8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00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€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olarak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ödenir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 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228C71F3-869F-4D10-9295-0BDC0CC36F45}"/>
              </a:ext>
            </a:extLst>
          </p:cNvPr>
          <p:cNvSpPr txBox="1"/>
          <p:nvPr/>
        </p:nvSpPr>
        <p:spPr>
          <a:xfrm>
            <a:off x="2722585" y="4717744"/>
            <a:ext cx="74881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Genel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tutar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taksitli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olarak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ödenmek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istendiği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takdirde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ise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, 2</a:t>
            </a:r>
            <a:r>
              <a:rPr lang="tr-TR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00€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olarak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ödenir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 Geri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kalan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tutar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ise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staja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başladıktan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sonra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300€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olarak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aylara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bölünerek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ödenir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22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195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İletişim Bilgileri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DA7D1F2-A3EE-4AB3-A986-86F5979DC9D9}"/>
              </a:ext>
            </a:extLst>
          </p:cNvPr>
          <p:cNvSpPr txBox="1"/>
          <p:nvPr/>
        </p:nvSpPr>
        <p:spPr>
          <a:xfrm>
            <a:off x="2500313" y="1632625"/>
            <a:ext cx="48294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www.gointcareer.com.tr</a:t>
            </a:r>
            <a:endParaRPr lang="en-US" sz="3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0C2ADE3-7BAC-48AC-848E-D9B5FE6B40F8}"/>
              </a:ext>
            </a:extLst>
          </p:cNvPr>
          <p:cNvSpPr txBox="1"/>
          <p:nvPr/>
        </p:nvSpPr>
        <p:spPr>
          <a:xfrm>
            <a:off x="2550647" y="2647376"/>
            <a:ext cx="47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+90 370 502 21 </a:t>
            </a:r>
            <a:r>
              <a:rPr lang="en-US" sz="3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21</a:t>
            </a:r>
            <a:endParaRPr lang="tr-TR" sz="3000" dirty="0" smtClean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>
              <a:defRPr/>
            </a:pPr>
            <a:r>
              <a:rPr lang="en-US" sz="3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+90 545 933 00 78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xmlns="" id="{AEA38C21-3E80-434C-893D-BD1B6C6EA8EB}"/>
              </a:ext>
            </a:extLst>
          </p:cNvPr>
          <p:cNvSpPr>
            <a:spLocks noEditPoints="1"/>
          </p:cNvSpPr>
          <p:nvPr/>
        </p:nvSpPr>
        <p:spPr bwMode="auto">
          <a:xfrm>
            <a:off x="932274" y="1516773"/>
            <a:ext cx="915991" cy="923397"/>
          </a:xfrm>
          <a:custGeom>
            <a:avLst/>
            <a:gdLst>
              <a:gd name="T0" fmla="*/ 407 w 763"/>
              <a:gd name="T1" fmla="*/ 1 h 763"/>
              <a:gd name="T2" fmla="*/ 356 w 763"/>
              <a:gd name="T3" fmla="*/ 1 h 763"/>
              <a:gd name="T4" fmla="*/ 0 w 763"/>
              <a:gd name="T5" fmla="*/ 382 h 763"/>
              <a:gd name="T6" fmla="*/ 356 w 763"/>
              <a:gd name="T7" fmla="*/ 762 h 763"/>
              <a:gd name="T8" fmla="*/ 407 w 763"/>
              <a:gd name="T9" fmla="*/ 762 h 763"/>
              <a:gd name="T10" fmla="*/ 763 w 763"/>
              <a:gd name="T11" fmla="*/ 382 h 763"/>
              <a:gd name="T12" fmla="*/ 240 w 763"/>
              <a:gd name="T13" fmla="*/ 86 h 763"/>
              <a:gd name="T14" fmla="*/ 105 w 763"/>
              <a:gd name="T15" fmla="*/ 205 h 763"/>
              <a:gd name="T16" fmla="*/ 79 w 763"/>
              <a:gd name="T17" fmla="*/ 255 h 763"/>
              <a:gd name="T18" fmla="*/ 155 w 763"/>
              <a:gd name="T19" fmla="*/ 356 h 763"/>
              <a:gd name="T20" fmla="*/ 79 w 763"/>
              <a:gd name="T21" fmla="*/ 255 h 763"/>
              <a:gd name="T22" fmla="*/ 155 w 763"/>
              <a:gd name="T23" fmla="*/ 406 h 763"/>
              <a:gd name="T24" fmla="*/ 79 w 763"/>
              <a:gd name="T25" fmla="*/ 507 h 763"/>
              <a:gd name="T26" fmla="*/ 105 w 763"/>
              <a:gd name="T27" fmla="*/ 557 h 763"/>
              <a:gd name="T28" fmla="*/ 240 w 763"/>
              <a:gd name="T29" fmla="*/ 676 h 763"/>
              <a:gd name="T30" fmla="*/ 356 w 763"/>
              <a:gd name="T31" fmla="*/ 705 h 763"/>
              <a:gd name="T32" fmla="*/ 356 w 763"/>
              <a:gd name="T33" fmla="*/ 557 h 763"/>
              <a:gd name="T34" fmla="*/ 356 w 763"/>
              <a:gd name="T35" fmla="*/ 507 h 763"/>
              <a:gd name="T36" fmla="*/ 205 w 763"/>
              <a:gd name="T37" fmla="*/ 406 h 763"/>
              <a:gd name="T38" fmla="*/ 356 w 763"/>
              <a:gd name="T39" fmla="*/ 507 h 763"/>
              <a:gd name="T40" fmla="*/ 205 w 763"/>
              <a:gd name="T41" fmla="*/ 356 h 763"/>
              <a:gd name="T42" fmla="*/ 356 w 763"/>
              <a:gd name="T43" fmla="*/ 255 h 763"/>
              <a:gd name="T44" fmla="*/ 356 w 763"/>
              <a:gd name="T45" fmla="*/ 205 h 763"/>
              <a:gd name="T46" fmla="*/ 356 w 763"/>
              <a:gd name="T47" fmla="*/ 57 h 763"/>
              <a:gd name="T48" fmla="*/ 657 w 763"/>
              <a:gd name="T49" fmla="*/ 205 h 763"/>
              <a:gd name="T50" fmla="*/ 522 w 763"/>
              <a:gd name="T51" fmla="*/ 86 h 763"/>
              <a:gd name="T52" fmla="*/ 406 w 763"/>
              <a:gd name="T53" fmla="*/ 57 h 763"/>
              <a:gd name="T54" fmla="*/ 406 w 763"/>
              <a:gd name="T55" fmla="*/ 205 h 763"/>
              <a:gd name="T56" fmla="*/ 406 w 763"/>
              <a:gd name="T57" fmla="*/ 255 h 763"/>
              <a:gd name="T58" fmla="*/ 557 w 763"/>
              <a:gd name="T59" fmla="*/ 356 h 763"/>
              <a:gd name="T60" fmla="*/ 406 w 763"/>
              <a:gd name="T61" fmla="*/ 255 h 763"/>
              <a:gd name="T62" fmla="*/ 557 w 763"/>
              <a:gd name="T63" fmla="*/ 406 h 763"/>
              <a:gd name="T64" fmla="*/ 406 w 763"/>
              <a:gd name="T65" fmla="*/ 507 h 763"/>
              <a:gd name="T66" fmla="*/ 406 w 763"/>
              <a:gd name="T67" fmla="*/ 705 h 763"/>
              <a:gd name="T68" fmla="*/ 530 w 763"/>
              <a:gd name="T69" fmla="*/ 557 h 763"/>
              <a:gd name="T70" fmla="*/ 522 w 763"/>
              <a:gd name="T71" fmla="*/ 676 h 763"/>
              <a:gd name="T72" fmla="*/ 657 w 763"/>
              <a:gd name="T73" fmla="*/ 557 h 763"/>
              <a:gd name="T74" fmla="*/ 683 w 763"/>
              <a:gd name="T75" fmla="*/ 507 h 763"/>
              <a:gd name="T76" fmla="*/ 607 w 763"/>
              <a:gd name="T77" fmla="*/ 406 h 763"/>
              <a:gd name="T78" fmla="*/ 683 w 763"/>
              <a:gd name="T79" fmla="*/ 507 h 763"/>
              <a:gd name="T80" fmla="*/ 595 w 763"/>
              <a:gd name="T81" fmla="*/ 255 h 763"/>
              <a:gd name="T82" fmla="*/ 707 w 763"/>
              <a:gd name="T83" fmla="*/ 356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63" h="763">
                <a:moveTo>
                  <a:pt x="762" y="356"/>
                </a:moveTo>
                <a:cubicBezTo>
                  <a:pt x="750" y="166"/>
                  <a:pt x="598" y="13"/>
                  <a:pt x="407" y="1"/>
                </a:cubicBezTo>
                <a:cubicBezTo>
                  <a:pt x="382" y="0"/>
                  <a:pt x="382" y="0"/>
                  <a:pt x="382" y="0"/>
                </a:cubicBezTo>
                <a:cubicBezTo>
                  <a:pt x="356" y="1"/>
                  <a:pt x="356" y="1"/>
                  <a:pt x="356" y="1"/>
                </a:cubicBezTo>
                <a:cubicBezTo>
                  <a:pt x="166" y="13"/>
                  <a:pt x="13" y="166"/>
                  <a:pt x="1" y="356"/>
                </a:cubicBezTo>
                <a:cubicBezTo>
                  <a:pt x="0" y="382"/>
                  <a:pt x="0" y="382"/>
                  <a:pt x="0" y="382"/>
                </a:cubicBezTo>
                <a:cubicBezTo>
                  <a:pt x="1" y="407"/>
                  <a:pt x="1" y="407"/>
                  <a:pt x="1" y="407"/>
                </a:cubicBezTo>
                <a:cubicBezTo>
                  <a:pt x="13" y="598"/>
                  <a:pt x="166" y="750"/>
                  <a:pt x="356" y="762"/>
                </a:cubicBezTo>
                <a:cubicBezTo>
                  <a:pt x="382" y="763"/>
                  <a:pt x="382" y="763"/>
                  <a:pt x="382" y="763"/>
                </a:cubicBezTo>
                <a:cubicBezTo>
                  <a:pt x="407" y="762"/>
                  <a:pt x="407" y="762"/>
                  <a:pt x="407" y="762"/>
                </a:cubicBezTo>
                <a:cubicBezTo>
                  <a:pt x="598" y="750"/>
                  <a:pt x="750" y="598"/>
                  <a:pt x="762" y="407"/>
                </a:cubicBezTo>
                <a:cubicBezTo>
                  <a:pt x="763" y="382"/>
                  <a:pt x="763" y="382"/>
                  <a:pt x="763" y="382"/>
                </a:cubicBezTo>
                <a:lnTo>
                  <a:pt x="762" y="356"/>
                </a:lnTo>
                <a:close/>
                <a:moveTo>
                  <a:pt x="240" y="86"/>
                </a:moveTo>
                <a:cubicBezTo>
                  <a:pt x="215" y="118"/>
                  <a:pt x="195" y="158"/>
                  <a:pt x="180" y="205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38" y="153"/>
                  <a:pt x="184" y="112"/>
                  <a:pt x="240" y="86"/>
                </a:cubicBezTo>
                <a:close/>
                <a:moveTo>
                  <a:pt x="79" y="255"/>
                </a:moveTo>
                <a:cubicBezTo>
                  <a:pt x="167" y="255"/>
                  <a:pt x="167" y="255"/>
                  <a:pt x="167" y="255"/>
                </a:cubicBezTo>
                <a:cubicBezTo>
                  <a:pt x="160" y="287"/>
                  <a:pt x="156" y="321"/>
                  <a:pt x="155" y="356"/>
                </a:cubicBezTo>
                <a:cubicBezTo>
                  <a:pt x="55" y="356"/>
                  <a:pt x="55" y="356"/>
                  <a:pt x="55" y="356"/>
                </a:cubicBezTo>
                <a:cubicBezTo>
                  <a:pt x="57" y="320"/>
                  <a:pt x="66" y="286"/>
                  <a:pt x="79" y="255"/>
                </a:cubicBezTo>
                <a:close/>
                <a:moveTo>
                  <a:pt x="55" y="406"/>
                </a:moveTo>
                <a:cubicBezTo>
                  <a:pt x="155" y="406"/>
                  <a:pt x="155" y="406"/>
                  <a:pt x="155" y="406"/>
                </a:cubicBezTo>
                <a:cubicBezTo>
                  <a:pt x="156" y="441"/>
                  <a:pt x="160" y="475"/>
                  <a:pt x="167" y="507"/>
                </a:cubicBezTo>
                <a:cubicBezTo>
                  <a:pt x="79" y="507"/>
                  <a:pt x="79" y="507"/>
                  <a:pt x="79" y="507"/>
                </a:cubicBezTo>
                <a:cubicBezTo>
                  <a:pt x="66" y="476"/>
                  <a:pt x="57" y="442"/>
                  <a:pt x="55" y="406"/>
                </a:cubicBezTo>
                <a:close/>
                <a:moveTo>
                  <a:pt x="105" y="557"/>
                </a:moveTo>
                <a:cubicBezTo>
                  <a:pt x="180" y="557"/>
                  <a:pt x="180" y="557"/>
                  <a:pt x="180" y="557"/>
                </a:cubicBezTo>
                <a:cubicBezTo>
                  <a:pt x="195" y="604"/>
                  <a:pt x="215" y="644"/>
                  <a:pt x="240" y="676"/>
                </a:cubicBezTo>
                <a:cubicBezTo>
                  <a:pt x="184" y="650"/>
                  <a:pt x="138" y="609"/>
                  <a:pt x="105" y="557"/>
                </a:cubicBezTo>
                <a:close/>
                <a:moveTo>
                  <a:pt x="356" y="705"/>
                </a:moveTo>
                <a:cubicBezTo>
                  <a:pt x="304" y="691"/>
                  <a:pt x="259" y="636"/>
                  <a:pt x="232" y="557"/>
                </a:cubicBezTo>
                <a:cubicBezTo>
                  <a:pt x="356" y="557"/>
                  <a:pt x="356" y="557"/>
                  <a:pt x="356" y="557"/>
                </a:cubicBezTo>
                <a:lnTo>
                  <a:pt x="356" y="705"/>
                </a:lnTo>
                <a:close/>
                <a:moveTo>
                  <a:pt x="356" y="507"/>
                </a:moveTo>
                <a:cubicBezTo>
                  <a:pt x="218" y="507"/>
                  <a:pt x="218" y="507"/>
                  <a:pt x="218" y="507"/>
                </a:cubicBezTo>
                <a:cubicBezTo>
                  <a:pt x="211" y="476"/>
                  <a:pt x="207" y="442"/>
                  <a:pt x="205" y="406"/>
                </a:cubicBezTo>
                <a:cubicBezTo>
                  <a:pt x="356" y="406"/>
                  <a:pt x="356" y="406"/>
                  <a:pt x="356" y="406"/>
                </a:cubicBezTo>
                <a:lnTo>
                  <a:pt x="356" y="507"/>
                </a:lnTo>
                <a:close/>
                <a:moveTo>
                  <a:pt x="356" y="356"/>
                </a:moveTo>
                <a:cubicBezTo>
                  <a:pt x="205" y="356"/>
                  <a:pt x="205" y="356"/>
                  <a:pt x="205" y="356"/>
                </a:cubicBezTo>
                <a:cubicBezTo>
                  <a:pt x="207" y="320"/>
                  <a:pt x="211" y="286"/>
                  <a:pt x="218" y="255"/>
                </a:cubicBezTo>
                <a:cubicBezTo>
                  <a:pt x="356" y="255"/>
                  <a:pt x="356" y="255"/>
                  <a:pt x="356" y="255"/>
                </a:cubicBezTo>
                <a:lnTo>
                  <a:pt x="356" y="356"/>
                </a:lnTo>
                <a:close/>
                <a:moveTo>
                  <a:pt x="356" y="205"/>
                </a:moveTo>
                <a:cubicBezTo>
                  <a:pt x="232" y="205"/>
                  <a:pt x="232" y="205"/>
                  <a:pt x="232" y="205"/>
                </a:cubicBezTo>
                <a:cubicBezTo>
                  <a:pt x="259" y="126"/>
                  <a:pt x="304" y="71"/>
                  <a:pt x="356" y="57"/>
                </a:cubicBezTo>
                <a:lnTo>
                  <a:pt x="356" y="205"/>
                </a:lnTo>
                <a:close/>
                <a:moveTo>
                  <a:pt x="657" y="205"/>
                </a:moveTo>
                <a:cubicBezTo>
                  <a:pt x="582" y="205"/>
                  <a:pt x="582" y="205"/>
                  <a:pt x="582" y="205"/>
                </a:cubicBezTo>
                <a:cubicBezTo>
                  <a:pt x="567" y="158"/>
                  <a:pt x="547" y="118"/>
                  <a:pt x="522" y="86"/>
                </a:cubicBezTo>
                <a:cubicBezTo>
                  <a:pt x="577" y="112"/>
                  <a:pt x="624" y="153"/>
                  <a:pt x="657" y="205"/>
                </a:cubicBezTo>
                <a:close/>
                <a:moveTo>
                  <a:pt x="406" y="57"/>
                </a:moveTo>
                <a:cubicBezTo>
                  <a:pt x="458" y="71"/>
                  <a:pt x="503" y="126"/>
                  <a:pt x="530" y="205"/>
                </a:cubicBezTo>
                <a:cubicBezTo>
                  <a:pt x="406" y="205"/>
                  <a:pt x="406" y="205"/>
                  <a:pt x="406" y="205"/>
                </a:cubicBezTo>
                <a:lnTo>
                  <a:pt x="406" y="57"/>
                </a:lnTo>
                <a:close/>
                <a:moveTo>
                  <a:pt x="406" y="255"/>
                </a:moveTo>
                <a:cubicBezTo>
                  <a:pt x="544" y="255"/>
                  <a:pt x="544" y="255"/>
                  <a:pt x="544" y="255"/>
                </a:cubicBezTo>
                <a:cubicBezTo>
                  <a:pt x="551" y="286"/>
                  <a:pt x="555" y="320"/>
                  <a:pt x="557" y="356"/>
                </a:cubicBezTo>
                <a:cubicBezTo>
                  <a:pt x="406" y="356"/>
                  <a:pt x="406" y="356"/>
                  <a:pt x="406" y="356"/>
                </a:cubicBezTo>
                <a:lnTo>
                  <a:pt x="406" y="255"/>
                </a:lnTo>
                <a:close/>
                <a:moveTo>
                  <a:pt x="406" y="406"/>
                </a:moveTo>
                <a:cubicBezTo>
                  <a:pt x="557" y="406"/>
                  <a:pt x="557" y="406"/>
                  <a:pt x="557" y="406"/>
                </a:cubicBezTo>
                <a:cubicBezTo>
                  <a:pt x="555" y="442"/>
                  <a:pt x="551" y="476"/>
                  <a:pt x="544" y="507"/>
                </a:cubicBezTo>
                <a:cubicBezTo>
                  <a:pt x="406" y="507"/>
                  <a:pt x="406" y="507"/>
                  <a:pt x="406" y="507"/>
                </a:cubicBezTo>
                <a:lnTo>
                  <a:pt x="406" y="406"/>
                </a:lnTo>
                <a:close/>
                <a:moveTo>
                  <a:pt x="406" y="705"/>
                </a:moveTo>
                <a:cubicBezTo>
                  <a:pt x="406" y="557"/>
                  <a:pt x="406" y="557"/>
                  <a:pt x="406" y="557"/>
                </a:cubicBezTo>
                <a:cubicBezTo>
                  <a:pt x="530" y="557"/>
                  <a:pt x="530" y="557"/>
                  <a:pt x="530" y="557"/>
                </a:cubicBezTo>
                <a:cubicBezTo>
                  <a:pt x="503" y="636"/>
                  <a:pt x="458" y="691"/>
                  <a:pt x="406" y="705"/>
                </a:cubicBezTo>
                <a:close/>
                <a:moveTo>
                  <a:pt x="522" y="676"/>
                </a:moveTo>
                <a:cubicBezTo>
                  <a:pt x="547" y="644"/>
                  <a:pt x="567" y="604"/>
                  <a:pt x="582" y="557"/>
                </a:cubicBezTo>
                <a:cubicBezTo>
                  <a:pt x="657" y="557"/>
                  <a:pt x="657" y="557"/>
                  <a:pt x="657" y="557"/>
                </a:cubicBezTo>
                <a:cubicBezTo>
                  <a:pt x="624" y="609"/>
                  <a:pt x="577" y="650"/>
                  <a:pt x="522" y="676"/>
                </a:cubicBezTo>
                <a:close/>
                <a:moveTo>
                  <a:pt x="683" y="507"/>
                </a:moveTo>
                <a:cubicBezTo>
                  <a:pt x="595" y="507"/>
                  <a:pt x="595" y="507"/>
                  <a:pt x="595" y="507"/>
                </a:cubicBezTo>
                <a:cubicBezTo>
                  <a:pt x="602" y="475"/>
                  <a:pt x="606" y="441"/>
                  <a:pt x="607" y="406"/>
                </a:cubicBezTo>
                <a:cubicBezTo>
                  <a:pt x="707" y="406"/>
                  <a:pt x="707" y="406"/>
                  <a:pt x="707" y="406"/>
                </a:cubicBezTo>
                <a:cubicBezTo>
                  <a:pt x="705" y="442"/>
                  <a:pt x="696" y="476"/>
                  <a:pt x="683" y="507"/>
                </a:cubicBezTo>
                <a:close/>
                <a:moveTo>
                  <a:pt x="607" y="356"/>
                </a:moveTo>
                <a:cubicBezTo>
                  <a:pt x="606" y="321"/>
                  <a:pt x="602" y="287"/>
                  <a:pt x="595" y="255"/>
                </a:cubicBezTo>
                <a:cubicBezTo>
                  <a:pt x="683" y="255"/>
                  <a:pt x="683" y="255"/>
                  <a:pt x="683" y="255"/>
                </a:cubicBezTo>
                <a:cubicBezTo>
                  <a:pt x="696" y="286"/>
                  <a:pt x="705" y="320"/>
                  <a:pt x="707" y="356"/>
                </a:cubicBezTo>
                <a:lnTo>
                  <a:pt x="607" y="3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>
                  <a:lumMod val="90000"/>
                  <a:lumOff val="10000"/>
                </a:srgbClr>
              </a:solidFill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xmlns="" id="{D69228CF-B0FB-4EB6-8992-A1E7FF98A42F}"/>
              </a:ext>
            </a:extLst>
          </p:cNvPr>
          <p:cNvSpPr>
            <a:spLocks noEditPoints="1"/>
          </p:cNvSpPr>
          <p:nvPr/>
        </p:nvSpPr>
        <p:spPr bwMode="auto">
          <a:xfrm>
            <a:off x="1006264" y="2746438"/>
            <a:ext cx="893277" cy="900830"/>
          </a:xfrm>
          <a:custGeom>
            <a:avLst/>
            <a:gdLst>
              <a:gd name="T0" fmla="*/ 776 w 2389"/>
              <a:gd name="T1" fmla="*/ 783 h 2390"/>
              <a:gd name="T2" fmla="*/ 235 w 2389"/>
              <a:gd name="T3" fmla="*/ 242 h 2390"/>
              <a:gd name="T4" fmla="*/ 445 w 2389"/>
              <a:gd name="T5" fmla="*/ 33 h 2390"/>
              <a:gd name="T6" fmla="*/ 562 w 2389"/>
              <a:gd name="T7" fmla="*/ 32 h 2390"/>
              <a:gd name="T8" fmla="*/ 983 w 2389"/>
              <a:gd name="T9" fmla="*/ 453 h 2390"/>
              <a:gd name="T10" fmla="*/ 982 w 2389"/>
              <a:gd name="T11" fmla="*/ 571 h 2390"/>
              <a:gd name="T12" fmla="*/ 890 w 2389"/>
              <a:gd name="T13" fmla="*/ 663 h 2390"/>
              <a:gd name="T14" fmla="*/ 804 w 2389"/>
              <a:gd name="T15" fmla="*/ 749 h 2390"/>
              <a:gd name="T16" fmla="*/ 776 w 2389"/>
              <a:gd name="T17" fmla="*/ 783 h 2390"/>
              <a:gd name="T18" fmla="*/ 1220 w 2389"/>
              <a:gd name="T19" fmla="*/ 1664 h 2390"/>
              <a:gd name="T20" fmla="*/ 965 w 2389"/>
              <a:gd name="T21" fmla="*/ 1425 h 2390"/>
              <a:gd name="T22" fmla="*/ 726 w 2389"/>
              <a:gd name="T23" fmla="*/ 1168 h 2390"/>
              <a:gd name="T24" fmla="*/ 684 w 2389"/>
              <a:gd name="T25" fmla="*/ 904 h 2390"/>
              <a:gd name="T26" fmla="*/ 129 w 2389"/>
              <a:gd name="T27" fmla="*/ 349 h 2390"/>
              <a:gd name="T28" fmla="*/ 158 w 2389"/>
              <a:gd name="T29" fmla="*/ 1100 h 2390"/>
              <a:gd name="T30" fmla="*/ 379 w 2389"/>
              <a:gd name="T31" fmla="*/ 1445 h 2390"/>
              <a:gd name="T32" fmla="*/ 643 w 2389"/>
              <a:gd name="T33" fmla="*/ 1747 h 2390"/>
              <a:gd name="T34" fmla="*/ 944 w 2389"/>
              <a:gd name="T35" fmla="*/ 2013 h 2390"/>
              <a:gd name="T36" fmla="*/ 1289 w 2389"/>
              <a:gd name="T37" fmla="*/ 2233 h 2390"/>
              <a:gd name="T38" fmla="*/ 2040 w 2389"/>
              <a:gd name="T39" fmla="*/ 2261 h 2390"/>
              <a:gd name="T40" fmla="*/ 1485 w 2389"/>
              <a:gd name="T41" fmla="*/ 1706 h 2390"/>
              <a:gd name="T42" fmla="*/ 1220 w 2389"/>
              <a:gd name="T43" fmla="*/ 1664 h 2390"/>
              <a:gd name="T44" fmla="*/ 2357 w 2389"/>
              <a:gd name="T45" fmla="*/ 1828 h 2390"/>
              <a:gd name="T46" fmla="*/ 1936 w 2389"/>
              <a:gd name="T47" fmla="*/ 1407 h 2390"/>
              <a:gd name="T48" fmla="*/ 1818 w 2389"/>
              <a:gd name="T49" fmla="*/ 1407 h 2390"/>
              <a:gd name="T50" fmla="*/ 1818 w 2389"/>
              <a:gd name="T51" fmla="*/ 1407 h 2390"/>
              <a:gd name="T52" fmla="*/ 1726 w 2389"/>
              <a:gd name="T53" fmla="*/ 1499 h 2390"/>
              <a:gd name="T54" fmla="*/ 1640 w 2389"/>
              <a:gd name="T55" fmla="*/ 1585 h 2390"/>
              <a:gd name="T56" fmla="*/ 1606 w 2389"/>
              <a:gd name="T57" fmla="*/ 1614 h 2390"/>
              <a:gd name="T58" fmla="*/ 2146 w 2389"/>
              <a:gd name="T59" fmla="*/ 2154 h 2390"/>
              <a:gd name="T60" fmla="*/ 2356 w 2389"/>
              <a:gd name="T61" fmla="*/ 1945 h 2390"/>
              <a:gd name="T62" fmla="*/ 2357 w 2389"/>
              <a:gd name="T63" fmla="*/ 1828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389" h="2390">
                <a:moveTo>
                  <a:pt x="776" y="783"/>
                </a:moveTo>
                <a:cubicBezTo>
                  <a:pt x="235" y="242"/>
                  <a:pt x="235" y="242"/>
                  <a:pt x="235" y="242"/>
                </a:cubicBezTo>
                <a:cubicBezTo>
                  <a:pt x="305" y="173"/>
                  <a:pt x="375" y="103"/>
                  <a:pt x="445" y="33"/>
                </a:cubicBezTo>
                <a:cubicBezTo>
                  <a:pt x="477" y="0"/>
                  <a:pt x="529" y="0"/>
                  <a:pt x="562" y="32"/>
                </a:cubicBezTo>
                <a:cubicBezTo>
                  <a:pt x="983" y="453"/>
                  <a:pt x="983" y="453"/>
                  <a:pt x="983" y="453"/>
                </a:cubicBezTo>
                <a:cubicBezTo>
                  <a:pt x="1015" y="485"/>
                  <a:pt x="1015" y="538"/>
                  <a:pt x="982" y="571"/>
                </a:cubicBezTo>
                <a:cubicBezTo>
                  <a:pt x="890" y="663"/>
                  <a:pt x="890" y="663"/>
                  <a:pt x="890" y="663"/>
                </a:cubicBezTo>
                <a:cubicBezTo>
                  <a:pt x="804" y="749"/>
                  <a:pt x="804" y="749"/>
                  <a:pt x="804" y="749"/>
                </a:cubicBezTo>
                <a:cubicBezTo>
                  <a:pt x="794" y="760"/>
                  <a:pt x="784" y="771"/>
                  <a:pt x="776" y="783"/>
                </a:cubicBezTo>
                <a:close/>
                <a:moveTo>
                  <a:pt x="1220" y="1664"/>
                </a:moveTo>
                <a:cubicBezTo>
                  <a:pt x="1132" y="1588"/>
                  <a:pt x="1047" y="1507"/>
                  <a:pt x="965" y="1425"/>
                </a:cubicBezTo>
                <a:cubicBezTo>
                  <a:pt x="882" y="1342"/>
                  <a:pt x="802" y="1257"/>
                  <a:pt x="726" y="1168"/>
                </a:cubicBezTo>
                <a:cubicBezTo>
                  <a:pt x="663" y="1096"/>
                  <a:pt x="651" y="992"/>
                  <a:pt x="684" y="904"/>
                </a:cubicBezTo>
                <a:cubicBezTo>
                  <a:pt x="129" y="349"/>
                  <a:pt x="129" y="349"/>
                  <a:pt x="129" y="349"/>
                </a:cubicBezTo>
                <a:cubicBezTo>
                  <a:pt x="0" y="482"/>
                  <a:pt x="16" y="811"/>
                  <a:pt x="158" y="1100"/>
                </a:cubicBezTo>
                <a:cubicBezTo>
                  <a:pt x="218" y="1225"/>
                  <a:pt x="297" y="1338"/>
                  <a:pt x="379" y="1445"/>
                </a:cubicBezTo>
                <a:cubicBezTo>
                  <a:pt x="460" y="1552"/>
                  <a:pt x="549" y="1653"/>
                  <a:pt x="643" y="1747"/>
                </a:cubicBezTo>
                <a:cubicBezTo>
                  <a:pt x="737" y="1842"/>
                  <a:pt x="837" y="1931"/>
                  <a:pt x="944" y="2013"/>
                </a:cubicBezTo>
                <a:cubicBezTo>
                  <a:pt x="1051" y="2094"/>
                  <a:pt x="1165" y="2172"/>
                  <a:pt x="1289" y="2233"/>
                </a:cubicBezTo>
                <a:cubicBezTo>
                  <a:pt x="1578" y="2374"/>
                  <a:pt x="1908" y="2390"/>
                  <a:pt x="2040" y="2261"/>
                </a:cubicBezTo>
                <a:cubicBezTo>
                  <a:pt x="1485" y="1706"/>
                  <a:pt x="1485" y="1706"/>
                  <a:pt x="1485" y="1706"/>
                </a:cubicBezTo>
                <a:cubicBezTo>
                  <a:pt x="1397" y="1738"/>
                  <a:pt x="1293" y="1726"/>
                  <a:pt x="1220" y="1664"/>
                </a:cubicBezTo>
                <a:close/>
                <a:moveTo>
                  <a:pt x="2357" y="1828"/>
                </a:moveTo>
                <a:cubicBezTo>
                  <a:pt x="1936" y="1407"/>
                  <a:pt x="1936" y="1407"/>
                  <a:pt x="1936" y="1407"/>
                </a:cubicBezTo>
                <a:cubicBezTo>
                  <a:pt x="1904" y="1375"/>
                  <a:pt x="1851" y="1375"/>
                  <a:pt x="1818" y="1407"/>
                </a:cubicBezTo>
                <a:cubicBezTo>
                  <a:pt x="1818" y="1407"/>
                  <a:pt x="1818" y="1407"/>
                  <a:pt x="1818" y="1407"/>
                </a:cubicBezTo>
                <a:cubicBezTo>
                  <a:pt x="1726" y="1499"/>
                  <a:pt x="1726" y="1499"/>
                  <a:pt x="1726" y="1499"/>
                </a:cubicBezTo>
                <a:cubicBezTo>
                  <a:pt x="1640" y="1585"/>
                  <a:pt x="1640" y="1585"/>
                  <a:pt x="1640" y="1585"/>
                </a:cubicBezTo>
                <a:cubicBezTo>
                  <a:pt x="1630" y="1596"/>
                  <a:pt x="1618" y="1605"/>
                  <a:pt x="1606" y="1614"/>
                </a:cubicBezTo>
                <a:cubicBezTo>
                  <a:pt x="2146" y="2154"/>
                  <a:pt x="2146" y="2154"/>
                  <a:pt x="2146" y="2154"/>
                </a:cubicBezTo>
                <a:cubicBezTo>
                  <a:pt x="2216" y="2084"/>
                  <a:pt x="2286" y="2015"/>
                  <a:pt x="2356" y="1945"/>
                </a:cubicBezTo>
                <a:cubicBezTo>
                  <a:pt x="2389" y="1912"/>
                  <a:pt x="2389" y="1860"/>
                  <a:pt x="2357" y="182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DEE6E26-64F5-4853-B3E9-DDFBA080A9CB}"/>
              </a:ext>
            </a:extLst>
          </p:cNvPr>
          <p:cNvSpPr txBox="1"/>
          <p:nvPr/>
        </p:nvSpPr>
        <p:spPr>
          <a:xfrm>
            <a:off x="2550647" y="5357189"/>
            <a:ext cx="78589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100.Yıl </a:t>
            </a:r>
            <a:r>
              <a:rPr lang="en-US" sz="28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Mahallesi</a:t>
            </a:r>
            <a:r>
              <a:rPr lang="en-US" sz="28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1002. </a:t>
            </a:r>
            <a:r>
              <a:rPr lang="en-US" sz="28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Cadde</a:t>
            </a:r>
            <a:r>
              <a:rPr lang="en-US" sz="28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Özodabaş</a:t>
            </a:r>
            <a:r>
              <a:rPr lang="en-US" sz="28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Apartmanı</a:t>
            </a:r>
            <a:r>
              <a:rPr lang="en-US" sz="28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No:26/2 </a:t>
            </a:r>
            <a:r>
              <a:rPr lang="en-US" sz="28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Merkez</a:t>
            </a:r>
            <a:r>
              <a:rPr lang="en-US" sz="28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/KARABÜK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31DF27F-24AC-456D-A469-8940E921610D}"/>
              </a:ext>
            </a:extLst>
          </p:cNvPr>
          <p:cNvGrpSpPr/>
          <p:nvPr/>
        </p:nvGrpSpPr>
        <p:grpSpPr>
          <a:xfrm>
            <a:off x="1049958" y="5357400"/>
            <a:ext cx="805899" cy="1056279"/>
            <a:chOff x="7454365" y="2570045"/>
            <a:chExt cx="476785" cy="6466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BDC9733E-90DD-42DA-A1B1-E75BD0445C20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xmlns="" id="{00189F43-7B7A-4B64-98BA-997143688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54365" y="257004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pic>
        <p:nvPicPr>
          <p:cNvPr id="13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Google Shape;9434;p57"/>
          <p:cNvSpPr/>
          <p:nvPr/>
        </p:nvSpPr>
        <p:spPr>
          <a:xfrm>
            <a:off x="935076" y="4212516"/>
            <a:ext cx="1138424" cy="681456"/>
          </a:xfrm>
          <a:custGeom>
            <a:avLst/>
            <a:gdLst/>
            <a:ahLst/>
            <a:cxnLst/>
            <a:rect l="l" t="t" r="r" b="b"/>
            <a:pathLst>
              <a:path w="11658" h="8192" extrusionOk="0">
                <a:moveTo>
                  <a:pt x="10429" y="662"/>
                </a:moveTo>
                <a:cubicBezTo>
                  <a:pt x="10114" y="1008"/>
                  <a:pt x="6207" y="4915"/>
                  <a:pt x="6081" y="5072"/>
                </a:cubicBezTo>
                <a:cubicBezTo>
                  <a:pt x="6018" y="5135"/>
                  <a:pt x="5916" y="5167"/>
                  <a:pt x="5813" y="5167"/>
                </a:cubicBezTo>
                <a:cubicBezTo>
                  <a:pt x="5711" y="5167"/>
                  <a:pt x="5608" y="5135"/>
                  <a:pt x="5545" y="5072"/>
                </a:cubicBezTo>
                <a:lnTo>
                  <a:pt x="1135" y="662"/>
                </a:lnTo>
                <a:close/>
                <a:moveTo>
                  <a:pt x="662" y="1134"/>
                </a:moveTo>
                <a:lnTo>
                  <a:pt x="3624" y="4096"/>
                </a:lnTo>
                <a:lnTo>
                  <a:pt x="662" y="7057"/>
                </a:lnTo>
                <a:lnTo>
                  <a:pt x="662" y="1134"/>
                </a:lnTo>
                <a:close/>
                <a:moveTo>
                  <a:pt x="10996" y="1134"/>
                </a:moveTo>
                <a:lnTo>
                  <a:pt x="10996" y="7057"/>
                </a:lnTo>
                <a:lnTo>
                  <a:pt x="8034" y="4096"/>
                </a:lnTo>
                <a:lnTo>
                  <a:pt x="10996" y="1134"/>
                </a:lnTo>
                <a:close/>
                <a:moveTo>
                  <a:pt x="7562" y="4568"/>
                </a:moveTo>
                <a:lnTo>
                  <a:pt x="10492" y="7530"/>
                </a:lnTo>
                <a:lnTo>
                  <a:pt x="1198" y="7530"/>
                </a:lnTo>
                <a:lnTo>
                  <a:pt x="4096" y="4568"/>
                </a:lnTo>
                <a:lnTo>
                  <a:pt x="5073" y="5545"/>
                </a:lnTo>
                <a:cubicBezTo>
                  <a:pt x="5278" y="5750"/>
                  <a:pt x="5553" y="5852"/>
                  <a:pt x="5829" y="5852"/>
                </a:cubicBezTo>
                <a:cubicBezTo>
                  <a:pt x="6105" y="5852"/>
                  <a:pt x="6380" y="5750"/>
                  <a:pt x="6585" y="5545"/>
                </a:cubicBezTo>
                <a:lnTo>
                  <a:pt x="7562" y="4568"/>
                </a:lnTo>
                <a:close/>
                <a:moveTo>
                  <a:pt x="1009" y="0"/>
                </a:moveTo>
                <a:cubicBezTo>
                  <a:pt x="473" y="0"/>
                  <a:pt x="1" y="473"/>
                  <a:pt x="1" y="1008"/>
                </a:cubicBezTo>
                <a:lnTo>
                  <a:pt x="1" y="7152"/>
                </a:lnTo>
                <a:cubicBezTo>
                  <a:pt x="1" y="7719"/>
                  <a:pt x="473" y="8191"/>
                  <a:pt x="1009" y="8191"/>
                </a:cubicBezTo>
                <a:lnTo>
                  <a:pt x="10618" y="8191"/>
                </a:lnTo>
                <a:cubicBezTo>
                  <a:pt x="11185" y="8191"/>
                  <a:pt x="11657" y="7719"/>
                  <a:pt x="11657" y="7152"/>
                </a:cubicBezTo>
                <a:lnTo>
                  <a:pt x="11657" y="1008"/>
                </a:lnTo>
                <a:cubicBezTo>
                  <a:pt x="11657" y="441"/>
                  <a:pt x="11185" y="0"/>
                  <a:pt x="10618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2DA7D1F2-A3EE-4AB3-A986-86F5979DC9D9}"/>
              </a:ext>
            </a:extLst>
          </p:cNvPr>
          <p:cNvSpPr txBox="1"/>
          <p:nvPr/>
        </p:nvSpPr>
        <p:spPr>
          <a:xfrm>
            <a:off x="2449979" y="4276245"/>
            <a:ext cx="48294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3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info@gointcareer.com.tr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5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F625FE03-392A-4348-BF0C-79AC84BA63A8}"/>
              </a:ext>
            </a:extLst>
          </p:cNvPr>
          <p:cNvSpPr/>
          <p:nvPr/>
        </p:nvSpPr>
        <p:spPr>
          <a:xfrm>
            <a:off x="5444382" y="2240759"/>
            <a:ext cx="962153" cy="710337"/>
          </a:xfrm>
          <a:prstGeom prst="roundRect">
            <a:avLst>
              <a:gd name="adj" fmla="val 14204"/>
            </a:avLst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30555DDB-6F9C-4FCA-BA65-0FC753AE8BBB}"/>
              </a:ext>
            </a:extLst>
          </p:cNvPr>
          <p:cNvSpPr/>
          <p:nvPr/>
        </p:nvSpPr>
        <p:spPr>
          <a:xfrm>
            <a:off x="4506161" y="2595927"/>
            <a:ext cx="2838596" cy="1927206"/>
          </a:xfrm>
          <a:prstGeom prst="roundRect">
            <a:avLst>
              <a:gd name="adj" fmla="val 1420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1B969A3C-0222-4B3A-B46D-3A38B500A3F7}"/>
              </a:ext>
            </a:extLst>
          </p:cNvPr>
          <p:cNvSpPr/>
          <p:nvPr/>
        </p:nvSpPr>
        <p:spPr>
          <a:xfrm>
            <a:off x="5206270" y="2833297"/>
            <a:ext cx="1438370" cy="14383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EBB6844F-1406-4FE5-B021-A88D5740695C}"/>
              </a:ext>
            </a:extLst>
          </p:cNvPr>
          <p:cNvGrpSpPr/>
          <p:nvPr/>
        </p:nvGrpSpPr>
        <p:grpSpPr>
          <a:xfrm>
            <a:off x="5461475" y="3095548"/>
            <a:ext cx="927962" cy="927964"/>
            <a:chOff x="6810213" y="1414243"/>
            <a:chExt cx="692340" cy="692342"/>
          </a:xfrm>
          <a:solidFill>
            <a:srgbClr val="FF0000"/>
          </a:solidFill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xmlns="" id="{A46E6BEA-95E5-43F5-8EB6-61133C17D8F3}"/>
                </a:ext>
              </a:extLst>
            </p:cNvPr>
            <p:cNvSpPr/>
            <p:nvPr/>
          </p:nvSpPr>
          <p:spPr>
            <a:xfrm>
              <a:off x="7051989" y="1414243"/>
              <a:ext cx="208788" cy="692342"/>
            </a:xfrm>
            <a:prstGeom prst="roundRect">
              <a:avLst>
                <a:gd name="adj" fmla="val 142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xmlns="" id="{85736B92-069D-46BD-A746-156F48025537}"/>
                </a:ext>
              </a:extLst>
            </p:cNvPr>
            <p:cNvSpPr/>
            <p:nvPr/>
          </p:nvSpPr>
          <p:spPr>
            <a:xfrm rot="5400000">
              <a:off x="7051989" y="1414245"/>
              <a:ext cx="208787" cy="692340"/>
            </a:xfrm>
            <a:prstGeom prst="roundRect">
              <a:avLst>
                <a:gd name="adj" fmla="val 142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6" name="Freeform 5">
            <a:extLst>
              <a:ext uri="{FF2B5EF4-FFF2-40B4-BE49-F238E27FC236}">
                <a16:creationId xmlns:a16="http://schemas.microsoft.com/office/drawing/2014/main" xmlns="" id="{6480D839-9E6E-497C-BF49-D5C2DDCADCF6}"/>
              </a:ext>
            </a:extLst>
          </p:cNvPr>
          <p:cNvSpPr>
            <a:spLocks/>
          </p:cNvSpPr>
          <p:nvPr/>
        </p:nvSpPr>
        <p:spPr bwMode="auto">
          <a:xfrm>
            <a:off x="-2125889" y="6473447"/>
            <a:ext cx="26312" cy="33547"/>
          </a:xfrm>
          <a:custGeom>
            <a:avLst/>
            <a:gdLst>
              <a:gd name="T0" fmla="*/ 10 w 35"/>
              <a:gd name="T1" fmla="*/ 0 h 42"/>
              <a:gd name="T2" fmla="*/ 10 w 35"/>
              <a:gd name="T3" fmla="*/ 11 h 42"/>
              <a:gd name="T4" fmla="*/ 20 w 35"/>
              <a:gd name="T5" fmla="*/ 11 h 42"/>
              <a:gd name="T6" fmla="*/ 26 w 35"/>
              <a:gd name="T7" fmla="*/ 1 h 42"/>
              <a:gd name="T8" fmla="*/ 26 w 35"/>
              <a:gd name="T9" fmla="*/ 11 h 42"/>
              <a:gd name="T10" fmla="*/ 33 w 35"/>
              <a:gd name="T11" fmla="*/ 11 h 42"/>
              <a:gd name="T12" fmla="*/ 27 w 35"/>
              <a:gd name="T13" fmla="*/ 18 h 42"/>
              <a:gd name="T14" fmla="*/ 33 w 35"/>
              <a:gd name="T15" fmla="*/ 35 h 42"/>
              <a:gd name="T16" fmla="*/ 33 w 35"/>
              <a:gd name="T17" fmla="*/ 40 h 42"/>
              <a:gd name="T18" fmla="*/ 20 w 35"/>
              <a:gd name="T19" fmla="*/ 30 h 42"/>
              <a:gd name="T20" fmla="*/ 20 w 35"/>
              <a:gd name="T21" fmla="*/ 18 h 42"/>
              <a:gd name="T22" fmla="*/ 11 w 35"/>
              <a:gd name="T23" fmla="*/ 18 h 42"/>
              <a:gd name="T24" fmla="*/ 16 w 35"/>
              <a:gd name="T25" fmla="*/ 35 h 42"/>
              <a:gd name="T26" fmla="*/ 16 w 35"/>
              <a:gd name="T27" fmla="*/ 40 h 42"/>
              <a:gd name="T28" fmla="*/ 4 w 35"/>
              <a:gd name="T29" fmla="*/ 31 h 42"/>
              <a:gd name="T30" fmla="*/ 3 w 35"/>
              <a:gd name="T31" fmla="*/ 22 h 42"/>
              <a:gd name="T32" fmla="*/ 1 w 35"/>
              <a:gd name="T33" fmla="*/ 17 h 42"/>
              <a:gd name="T34" fmla="*/ 1 w 35"/>
              <a:gd name="T35" fmla="*/ 12 h 42"/>
              <a:gd name="T36" fmla="*/ 4 w 35"/>
              <a:gd name="T37" fmla="*/ 5 h 42"/>
              <a:gd name="T38" fmla="*/ 10 w 35"/>
              <a:gd name="T3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5" h="42">
                <a:moveTo>
                  <a:pt x="10" y="0"/>
                </a:moveTo>
                <a:cubicBezTo>
                  <a:pt x="10" y="4"/>
                  <a:pt x="10" y="7"/>
                  <a:pt x="10" y="11"/>
                </a:cubicBezTo>
                <a:cubicBezTo>
                  <a:pt x="14" y="11"/>
                  <a:pt x="16" y="11"/>
                  <a:pt x="20" y="11"/>
                </a:cubicBezTo>
                <a:cubicBezTo>
                  <a:pt x="20" y="6"/>
                  <a:pt x="20" y="2"/>
                  <a:pt x="26" y="1"/>
                </a:cubicBezTo>
                <a:cubicBezTo>
                  <a:pt x="26" y="4"/>
                  <a:pt x="26" y="8"/>
                  <a:pt x="26" y="11"/>
                </a:cubicBezTo>
                <a:cubicBezTo>
                  <a:pt x="29" y="11"/>
                  <a:pt x="31" y="11"/>
                  <a:pt x="33" y="11"/>
                </a:cubicBezTo>
                <a:cubicBezTo>
                  <a:pt x="35" y="17"/>
                  <a:pt x="35" y="17"/>
                  <a:pt x="27" y="18"/>
                </a:cubicBezTo>
                <a:cubicBezTo>
                  <a:pt x="25" y="30"/>
                  <a:pt x="26" y="33"/>
                  <a:pt x="33" y="35"/>
                </a:cubicBezTo>
                <a:cubicBezTo>
                  <a:pt x="33" y="36"/>
                  <a:pt x="33" y="38"/>
                  <a:pt x="33" y="40"/>
                </a:cubicBezTo>
                <a:cubicBezTo>
                  <a:pt x="24" y="42"/>
                  <a:pt x="20" y="38"/>
                  <a:pt x="20" y="30"/>
                </a:cubicBezTo>
                <a:cubicBezTo>
                  <a:pt x="20" y="26"/>
                  <a:pt x="20" y="22"/>
                  <a:pt x="20" y="18"/>
                </a:cubicBezTo>
                <a:cubicBezTo>
                  <a:pt x="17" y="18"/>
                  <a:pt x="14" y="18"/>
                  <a:pt x="11" y="18"/>
                </a:cubicBezTo>
                <a:cubicBezTo>
                  <a:pt x="8" y="28"/>
                  <a:pt x="10" y="33"/>
                  <a:pt x="16" y="35"/>
                </a:cubicBezTo>
                <a:cubicBezTo>
                  <a:pt x="16" y="36"/>
                  <a:pt x="16" y="38"/>
                  <a:pt x="16" y="40"/>
                </a:cubicBezTo>
                <a:cubicBezTo>
                  <a:pt x="9" y="42"/>
                  <a:pt x="4" y="38"/>
                  <a:pt x="4" y="31"/>
                </a:cubicBezTo>
                <a:cubicBezTo>
                  <a:pt x="3" y="28"/>
                  <a:pt x="4" y="25"/>
                  <a:pt x="3" y="22"/>
                </a:cubicBezTo>
                <a:cubicBezTo>
                  <a:pt x="3" y="20"/>
                  <a:pt x="2" y="19"/>
                  <a:pt x="1" y="17"/>
                </a:cubicBezTo>
                <a:cubicBezTo>
                  <a:pt x="1" y="16"/>
                  <a:pt x="0" y="12"/>
                  <a:pt x="1" y="12"/>
                </a:cubicBezTo>
                <a:cubicBezTo>
                  <a:pt x="5" y="11"/>
                  <a:pt x="3" y="7"/>
                  <a:pt x="4" y="5"/>
                </a:cubicBezTo>
                <a:cubicBezTo>
                  <a:pt x="5" y="3"/>
                  <a:pt x="7" y="2"/>
                  <a:pt x="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xmlns="" id="{EF5DCE18-5685-41AA-9F5D-303891051171}"/>
              </a:ext>
            </a:extLst>
          </p:cNvPr>
          <p:cNvSpPr>
            <a:spLocks/>
          </p:cNvSpPr>
          <p:nvPr/>
        </p:nvSpPr>
        <p:spPr bwMode="auto">
          <a:xfrm>
            <a:off x="-2167238" y="6473447"/>
            <a:ext cx="18794" cy="31684"/>
          </a:xfrm>
          <a:custGeom>
            <a:avLst/>
            <a:gdLst>
              <a:gd name="T0" fmla="*/ 23 w 24"/>
              <a:gd name="T1" fmla="*/ 39 h 39"/>
              <a:gd name="T2" fmla="*/ 17 w 24"/>
              <a:gd name="T3" fmla="*/ 39 h 39"/>
              <a:gd name="T4" fmla="*/ 17 w 24"/>
              <a:gd name="T5" fmla="*/ 22 h 39"/>
              <a:gd name="T6" fmla="*/ 12 w 24"/>
              <a:gd name="T7" fmla="*/ 16 h 39"/>
              <a:gd name="T8" fmla="*/ 7 w 24"/>
              <a:gd name="T9" fmla="*/ 21 h 39"/>
              <a:gd name="T10" fmla="*/ 7 w 24"/>
              <a:gd name="T11" fmla="*/ 39 h 39"/>
              <a:gd name="T12" fmla="*/ 0 w 24"/>
              <a:gd name="T13" fmla="*/ 39 h 39"/>
              <a:gd name="T14" fmla="*/ 0 w 24"/>
              <a:gd name="T15" fmla="*/ 0 h 39"/>
              <a:gd name="T16" fmla="*/ 7 w 24"/>
              <a:gd name="T17" fmla="*/ 0 h 39"/>
              <a:gd name="T18" fmla="*/ 7 w 24"/>
              <a:gd name="T19" fmla="*/ 10 h 39"/>
              <a:gd name="T20" fmla="*/ 11 w 24"/>
              <a:gd name="T21" fmla="*/ 10 h 39"/>
              <a:gd name="T22" fmla="*/ 23 w 24"/>
              <a:gd name="T23" fmla="*/ 19 h 39"/>
              <a:gd name="T24" fmla="*/ 24 w 24"/>
              <a:gd name="T25" fmla="*/ 36 h 39"/>
              <a:gd name="T26" fmla="*/ 23 w 24"/>
              <a:gd name="T27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39">
                <a:moveTo>
                  <a:pt x="23" y="39"/>
                </a:moveTo>
                <a:cubicBezTo>
                  <a:pt x="21" y="39"/>
                  <a:pt x="19" y="39"/>
                  <a:pt x="17" y="39"/>
                </a:cubicBezTo>
                <a:cubicBezTo>
                  <a:pt x="17" y="33"/>
                  <a:pt x="17" y="28"/>
                  <a:pt x="17" y="22"/>
                </a:cubicBezTo>
                <a:cubicBezTo>
                  <a:pt x="17" y="19"/>
                  <a:pt x="16" y="16"/>
                  <a:pt x="12" y="16"/>
                </a:cubicBezTo>
                <a:cubicBezTo>
                  <a:pt x="9" y="16"/>
                  <a:pt x="7" y="17"/>
                  <a:pt x="7" y="21"/>
                </a:cubicBezTo>
                <a:cubicBezTo>
                  <a:pt x="7" y="27"/>
                  <a:pt x="7" y="33"/>
                  <a:pt x="7" y="39"/>
                </a:cubicBezTo>
                <a:cubicBezTo>
                  <a:pt x="5" y="39"/>
                  <a:pt x="3" y="39"/>
                  <a:pt x="0" y="39"/>
                </a:cubicBezTo>
                <a:cubicBezTo>
                  <a:pt x="0" y="26"/>
                  <a:pt x="0" y="13"/>
                  <a:pt x="0" y="0"/>
                </a:cubicBezTo>
                <a:cubicBezTo>
                  <a:pt x="2" y="0"/>
                  <a:pt x="4" y="0"/>
                  <a:pt x="7" y="0"/>
                </a:cubicBezTo>
                <a:cubicBezTo>
                  <a:pt x="7" y="3"/>
                  <a:pt x="7" y="7"/>
                  <a:pt x="7" y="10"/>
                </a:cubicBezTo>
                <a:cubicBezTo>
                  <a:pt x="9" y="10"/>
                  <a:pt x="10" y="10"/>
                  <a:pt x="11" y="10"/>
                </a:cubicBezTo>
                <a:cubicBezTo>
                  <a:pt x="18" y="9"/>
                  <a:pt x="23" y="13"/>
                  <a:pt x="23" y="19"/>
                </a:cubicBezTo>
                <a:cubicBezTo>
                  <a:pt x="24" y="25"/>
                  <a:pt x="24" y="30"/>
                  <a:pt x="24" y="36"/>
                </a:cubicBezTo>
                <a:cubicBezTo>
                  <a:pt x="24" y="37"/>
                  <a:pt x="23" y="38"/>
                  <a:pt x="23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xmlns="" id="{2C3F1A1D-01C1-4BCD-8E50-48E8C63BE4AE}"/>
              </a:ext>
            </a:extLst>
          </p:cNvPr>
          <p:cNvSpPr>
            <a:spLocks noEditPoints="1"/>
          </p:cNvSpPr>
          <p:nvPr/>
        </p:nvSpPr>
        <p:spPr bwMode="auto">
          <a:xfrm>
            <a:off x="-2095816" y="6482767"/>
            <a:ext cx="15036" cy="24229"/>
          </a:xfrm>
          <a:custGeom>
            <a:avLst/>
            <a:gdLst>
              <a:gd name="T0" fmla="*/ 23 w 23"/>
              <a:gd name="T1" fmla="*/ 18 h 31"/>
              <a:gd name="T2" fmla="*/ 7 w 23"/>
              <a:gd name="T3" fmla="*/ 18 h 31"/>
              <a:gd name="T4" fmla="*/ 15 w 23"/>
              <a:gd name="T5" fmla="*/ 23 h 31"/>
              <a:gd name="T6" fmla="*/ 22 w 23"/>
              <a:gd name="T7" fmla="*/ 24 h 31"/>
              <a:gd name="T8" fmla="*/ 8 w 23"/>
              <a:gd name="T9" fmla="*/ 30 h 31"/>
              <a:gd name="T10" fmla="*/ 0 w 23"/>
              <a:gd name="T11" fmla="*/ 19 h 31"/>
              <a:gd name="T12" fmla="*/ 0 w 23"/>
              <a:gd name="T13" fmla="*/ 11 h 31"/>
              <a:gd name="T14" fmla="*/ 12 w 23"/>
              <a:gd name="T15" fmla="*/ 0 h 31"/>
              <a:gd name="T16" fmla="*/ 23 w 23"/>
              <a:gd name="T17" fmla="*/ 11 h 31"/>
              <a:gd name="T18" fmla="*/ 23 w 23"/>
              <a:gd name="T19" fmla="*/ 18 h 31"/>
              <a:gd name="T20" fmla="*/ 16 w 23"/>
              <a:gd name="T21" fmla="*/ 12 h 31"/>
              <a:gd name="T22" fmla="*/ 11 w 23"/>
              <a:gd name="T23" fmla="*/ 6 h 31"/>
              <a:gd name="T24" fmla="*/ 7 w 23"/>
              <a:gd name="T25" fmla="*/ 12 h 31"/>
              <a:gd name="T26" fmla="*/ 12 w 23"/>
              <a:gd name="T27" fmla="*/ 12 h 31"/>
              <a:gd name="T28" fmla="*/ 16 w 23"/>
              <a:gd name="T29" fmla="*/ 12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" h="31">
                <a:moveTo>
                  <a:pt x="23" y="18"/>
                </a:moveTo>
                <a:cubicBezTo>
                  <a:pt x="17" y="18"/>
                  <a:pt x="12" y="18"/>
                  <a:pt x="7" y="18"/>
                </a:cubicBezTo>
                <a:cubicBezTo>
                  <a:pt x="7" y="23"/>
                  <a:pt x="10" y="25"/>
                  <a:pt x="15" y="23"/>
                </a:cubicBezTo>
                <a:cubicBezTo>
                  <a:pt x="18" y="21"/>
                  <a:pt x="18" y="21"/>
                  <a:pt x="22" y="24"/>
                </a:cubicBezTo>
                <a:cubicBezTo>
                  <a:pt x="19" y="29"/>
                  <a:pt x="14" y="31"/>
                  <a:pt x="8" y="30"/>
                </a:cubicBezTo>
                <a:cubicBezTo>
                  <a:pt x="2" y="28"/>
                  <a:pt x="0" y="25"/>
                  <a:pt x="0" y="19"/>
                </a:cubicBezTo>
                <a:cubicBezTo>
                  <a:pt x="0" y="16"/>
                  <a:pt x="0" y="14"/>
                  <a:pt x="0" y="11"/>
                </a:cubicBezTo>
                <a:cubicBezTo>
                  <a:pt x="0" y="4"/>
                  <a:pt x="4" y="0"/>
                  <a:pt x="12" y="0"/>
                </a:cubicBezTo>
                <a:cubicBezTo>
                  <a:pt x="19" y="0"/>
                  <a:pt x="23" y="4"/>
                  <a:pt x="23" y="11"/>
                </a:cubicBezTo>
                <a:cubicBezTo>
                  <a:pt x="23" y="13"/>
                  <a:pt x="23" y="15"/>
                  <a:pt x="23" y="18"/>
                </a:cubicBezTo>
                <a:close/>
                <a:moveTo>
                  <a:pt x="16" y="12"/>
                </a:moveTo>
                <a:cubicBezTo>
                  <a:pt x="17" y="8"/>
                  <a:pt x="15" y="6"/>
                  <a:pt x="11" y="6"/>
                </a:cubicBezTo>
                <a:cubicBezTo>
                  <a:pt x="8" y="6"/>
                  <a:pt x="6" y="9"/>
                  <a:pt x="7" y="12"/>
                </a:cubicBezTo>
                <a:cubicBezTo>
                  <a:pt x="9" y="12"/>
                  <a:pt x="10" y="12"/>
                  <a:pt x="12" y="12"/>
                </a:cubicBezTo>
                <a:cubicBezTo>
                  <a:pt x="13" y="13"/>
                  <a:pt x="14" y="12"/>
                  <a:pt x="16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xmlns="" id="{5E7D658E-B753-4448-A7EC-9A9EB8D1E147}"/>
              </a:ext>
            </a:extLst>
          </p:cNvPr>
          <p:cNvSpPr>
            <a:spLocks/>
          </p:cNvSpPr>
          <p:nvPr/>
        </p:nvSpPr>
        <p:spPr bwMode="auto">
          <a:xfrm>
            <a:off x="-2144683" y="6482767"/>
            <a:ext cx="18794" cy="22365"/>
          </a:xfrm>
          <a:custGeom>
            <a:avLst/>
            <a:gdLst>
              <a:gd name="T0" fmla="*/ 17 w 24"/>
              <a:gd name="T1" fmla="*/ 0 h 30"/>
              <a:gd name="T2" fmla="*/ 24 w 24"/>
              <a:gd name="T3" fmla="*/ 0 h 30"/>
              <a:gd name="T4" fmla="*/ 24 w 24"/>
              <a:gd name="T5" fmla="*/ 26 h 30"/>
              <a:gd name="T6" fmla="*/ 22 w 24"/>
              <a:gd name="T7" fmla="*/ 28 h 30"/>
              <a:gd name="T8" fmla="*/ 7 w 24"/>
              <a:gd name="T9" fmla="*/ 29 h 30"/>
              <a:gd name="T10" fmla="*/ 1 w 24"/>
              <a:gd name="T11" fmla="*/ 22 h 30"/>
              <a:gd name="T12" fmla="*/ 1 w 24"/>
              <a:gd name="T13" fmla="*/ 0 h 30"/>
              <a:gd name="T14" fmla="*/ 7 w 24"/>
              <a:gd name="T15" fmla="*/ 0 h 30"/>
              <a:gd name="T16" fmla="*/ 7 w 24"/>
              <a:gd name="T17" fmla="*/ 19 h 30"/>
              <a:gd name="T18" fmla="*/ 11 w 24"/>
              <a:gd name="T19" fmla="*/ 24 h 30"/>
              <a:gd name="T20" fmla="*/ 17 w 24"/>
              <a:gd name="T21" fmla="*/ 20 h 30"/>
              <a:gd name="T22" fmla="*/ 17 w 24"/>
              <a:gd name="T2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30">
                <a:moveTo>
                  <a:pt x="17" y="0"/>
                </a:moveTo>
                <a:cubicBezTo>
                  <a:pt x="19" y="0"/>
                  <a:pt x="21" y="0"/>
                  <a:pt x="24" y="0"/>
                </a:cubicBezTo>
                <a:cubicBezTo>
                  <a:pt x="24" y="9"/>
                  <a:pt x="24" y="18"/>
                  <a:pt x="24" y="26"/>
                </a:cubicBezTo>
                <a:cubicBezTo>
                  <a:pt x="24" y="27"/>
                  <a:pt x="23" y="28"/>
                  <a:pt x="22" y="28"/>
                </a:cubicBezTo>
                <a:cubicBezTo>
                  <a:pt x="17" y="29"/>
                  <a:pt x="12" y="30"/>
                  <a:pt x="7" y="29"/>
                </a:cubicBezTo>
                <a:cubicBezTo>
                  <a:pt x="4" y="29"/>
                  <a:pt x="1" y="26"/>
                  <a:pt x="1" y="22"/>
                </a:cubicBezTo>
                <a:cubicBezTo>
                  <a:pt x="0" y="15"/>
                  <a:pt x="1" y="8"/>
                  <a:pt x="1" y="0"/>
                </a:cubicBezTo>
                <a:cubicBezTo>
                  <a:pt x="3" y="0"/>
                  <a:pt x="5" y="0"/>
                  <a:pt x="7" y="0"/>
                </a:cubicBezTo>
                <a:cubicBezTo>
                  <a:pt x="7" y="7"/>
                  <a:pt x="7" y="13"/>
                  <a:pt x="7" y="19"/>
                </a:cubicBezTo>
                <a:cubicBezTo>
                  <a:pt x="7" y="21"/>
                  <a:pt x="8" y="23"/>
                  <a:pt x="11" y="24"/>
                </a:cubicBezTo>
                <a:cubicBezTo>
                  <a:pt x="15" y="25"/>
                  <a:pt x="17" y="24"/>
                  <a:pt x="17" y="20"/>
                </a:cubicBezTo>
                <a:cubicBezTo>
                  <a:pt x="17" y="13"/>
                  <a:pt x="17" y="7"/>
                  <a:pt x="1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xmlns="" id="{AED5990B-3DF9-4A6E-9AEE-736165043CE4}"/>
              </a:ext>
            </a:extLst>
          </p:cNvPr>
          <p:cNvSpPr>
            <a:spLocks/>
          </p:cNvSpPr>
          <p:nvPr/>
        </p:nvSpPr>
        <p:spPr bwMode="auto">
          <a:xfrm>
            <a:off x="-2065744" y="6480902"/>
            <a:ext cx="18794" cy="26092"/>
          </a:xfrm>
          <a:custGeom>
            <a:avLst/>
            <a:gdLst>
              <a:gd name="T0" fmla="*/ 0 w 24"/>
              <a:gd name="T1" fmla="*/ 29 h 32"/>
              <a:gd name="T2" fmla="*/ 2 w 24"/>
              <a:gd name="T3" fmla="*/ 24 h 32"/>
              <a:gd name="T4" fmla="*/ 13 w 24"/>
              <a:gd name="T5" fmla="*/ 24 h 32"/>
              <a:gd name="T6" fmla="*/ 16 w 24"/>
              <a:gd name="T7" fmla="*/ 22 h 32"/>
              <a:gd name="T8" fmla="*/ 14 w 24"/>
              <a:gd name="T9" fmla="*/ 19 h 32"/>
              <a:gd name="T10" fmla="*/ 8 w 24"/>
              <a:gd name="T11" fmla="*/ 18 h 32"/>
              <a:gd name="T12" fmla="*/ 2 w 24"/>
              <a:gd name="T13" fmla="*/ 11 h 32"/>
              <a:gd name="T14" fmla="*/ 6 w 24"/>
              <a:gd name="T15" fmla="*/ 2 h 32"/>
              <a:gd name="T16" fmla="*/ 23 w 24"/>
              <a:gd name="T17" fmla="*/ 3 h 32"/>
              <a:gd name="T18" fmla="*/ 21 w 24"/>
              <a:gd name="T19" fmla="*/ 8 h 32"/>
              <a:gd name="T20" fmla="*/ 12 w 24"/>
              <a:gd name="T21" fmla="*/ 7 h 32"/>
              <a:gd name="T22" fmla="*/ 9 w 24"/>
              <a:gd name="T23" fmla="*/ 10 h 32"/>
              <a:gd name="T24" fmla="*/ 12 w 24"/>
              <a:gd name="T25" fmla="*/ 12 h 32"/>
              <a:gd name="T26" fmla="*/ 17 w 24"/>
              <a:gd name="T27" fmla="*/ 13 h 32"/>
              <a:gd name="T28" fmla="*/ 23 w 24"/>
              <a:gd name="T29" fmla="*/ 21 h 32"/>
              <a:gd name="T30" fmla="*/ 17 w 24"/>
              <a:gd name="T31" fmla="*/ 30 h 32"/>
              <a:gd name="T32" fmla="*/ 0 w 24"/>
              <a:gd name="T33" fmla="*/ 29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" h="32">
                <a:moveTo>
                  <a:pt x="0" y="29"/>
                </a:moveTo>
                <a:cubicBezTo>
                  <a:pt x="1" y="27"/>
                  <a:pt x="2" y="25"/>
                  <a:pt x="2" y="24"/>
                </a:cubicBezTo>
                <a:cubicBezTo>
                  <a:pt x="6" y="24"/>
                  <a:pt x="10" y="24"/>
                  <a:pt x="13" y="24"/>
                </a:cubicBezTo>
                <a:cubicBezTo>
                  <a:pt x="14" y="24"/>
                  <a:pt x="15" y="23"/>
                  <a:pt x="16" y="22"/>
                </a:cubicBezTo>
                <a:cubicBezTo>
                  <a:pt x="16" y="21"/>
                  <a:pt x="15" y="20"/>
                  <a:pt x="14" y="19"/>
                </a:cubicBezTo>
                <a:cubicBezTo>
                  <a:pt x="12" y="18"/>
                  <a:pt x="10" y="18"/>
                  <a:pt x="8" y="18"/>
                </a:cubicBezTo>
                <a:cubicBezTo>
                  <a:pt x="4" y="17"/>
                  <a:pt x="2" y="14"/>
                  <a:pt x="2" y="11"/>
                </a:cubicBezTo>
                <a:cubicBezTo>
                  <a:pt x="2" y="7"/>
                  <a:pt x="3" y="4"/>
                  <a:pt x="6" y="2"/>
                </a:cubicBezTo>
                <a:cubicBezTo>
                  <a:pt x="12" y="0"/>
                  <a:pt x="17" y="1"/>
                  <a:pt x="23" y="3"/>
                </a:cubicBezTo>
                <a:cubicBezTo>
                  <a:pt x="22" y="5"/>
                  <a:pt x="21" y="7"/>
                  <a:pt x="21" y="8"/>
                </a:cubicBezTo>
                <a:cubicBezTo>
                  <a:pt x="18" y="8"/>
                  <a:pt x="15" y="7"/>
                  <a:pt x="12" y="7"/>
                </a:cubicBezTo>
                <a:cubicBezTo>
                  <a:pt x="11" y="7"/>
                  <a:pt x="10" y="9"/>
                  <a:pt x="9" y="10"/>
                </a:cubicBezTo>
                <a:cubicBezTo>
                  <a:pt x="10" y="11"/>
                  <a:pt x="10" y="12"/>
                  <a:pt x="12" y="12"/>
                </a:cubicBezTo>
                <a:cubicBezTo>
                  <a:pt x="13" y="13"/>
                  <a:pt x="15" y="13"/>
                  <a:pt x="17" y="13"/>
                </a:cubicBezTo>
                <a:cubicBezTo>
                  <a:pt x="21" y="14"/>
                  <a:pt x="23" y="17"/>
                  <a:pt x="23" y="21"/>
                </a:cubicBezTo>
                <a:cubicBezTo>
                  <a:pt x="24" y="26"/>
                  <a:pt x="21" y="29"/>
                  <a:pt x="17" y="30"/>
                </a:cubicBezTo>
                <a:cubicBezTo>
                  <a:pt x="12" y="32"/>
                  <a:pt x="6" y="31"/>
                  <a:pt x="0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38" name="Freeform 10">
            <a:extLst>
              <a:ext uri="{FF2B5EF4-FFF2-40B4-BE49-F238E27FC236}">
                <a16:creationId xmlns:a16="http://schemas.microsoft.com/office/drawing/2014/main" xmlns="" id="{19F24869-787C-4E0F-A6E8-19BB6FCB8AD6}"/>
              </a:ext>
            </a:extLst>
          </p:cNvPr>
          <p:cNvSpPr>
            <a:spLocks/>
          </p:cNvSpPr>
          <p:nvPr/>
        </p:nvSpPr>
        <p:spPr bwMode="auto">
          <a:xfrm>
            <a:off x="-2186035" y="6480902"/>
            <a:ext cx="18794" cy="26092"/>
          </a:xfrm>
          <a:custGeom>
            <a:avLst/>
            <a:gdLst>
              <a:gd name="T0" fmla="*/ 22 w 23"/>
              <a:gd name="T1" fmla="*/ 3 h 32"/>
              <a:gd name="T2" fmla="*/ 20 w 23"/>
              <a:gd name="T3" fmla="*/ 8 h 32"/>
              <a:gd name="T4" fmla="*/ 11 w 23"/>
              <a:gd name="T5" fmla="*/ 7 h 32"/>
              <a:gd name="T6" fmla="*/ 8 w 23"/>
              <a:gd name="T7" fmla="*/ 10 h 32"/>
              <a:gd name="T8" fmla="*/ 11 w 23"/>
              <a:gd name="T9" fmla="*/ 12 h 32"/>
              <a:gd name="T10" fmla="*/ 17 w 23"/>
              <a:gd name="T11" fmla="*/ 14 h 32"/>
              <a:gd name="T12" fmla="*/ 23 w 23"/>
              <a:gd name="T13" fmla="*/ 21 h 32"/>
              <a:gd name="T14" fmla="*/ 18 w 23"/>
              <a:gd name="T15" fmla="*/ 30 h 32"/>
              <a:gd name="T16" fmla="*/ 0 w 23"/>
              <a:gd name="T17" fmla="*/ 29 h 32"/>
              <a:gd name="T18" fmla="*/ 2 w 23"/>
              <a:gd name="T19" fmla="*/ 24 h 32"/>
              <a:gd name="T20" fmla="*/ 12 w 23"/>
              <a:gd name="T21" fmla="*/ 24 h 32"/>
              <a:gd name="T22" fmla="*/ 16 w 23"/>
              <a:gd name="T23" fmla="*/ 22 h 32"/>
              <a:gd name="T24" fmla="*/ 13 w 23"/>
              <a:gd name="T25" fmla="*/ 19 h 32"/>
              <a:gd name="T26" fmla="*/ 7 w 23"/>
              <a:gd name="T27" fmla="*/ 18 h 32"/>
              <a:gd name="T28" fmla="*/ 1 w 23"/>
              <a:gd name="T29" fmla="*/ 10 h 32"/>
              <a:gd name="T30" fmla="*/ 7 w 23"/>
              <a:gd name="T31" fmla="*/ 2 h 32"/>
              <a:gd name="T32" fmla="*/ 22 w 23"/>
              <a:gd name="T33" fmla="*/ 3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3" h="32">
                <a:moveTo>
                  <a:pt x="22" y="3"/>
                </a:moveTo>
                <a:cubicBezTo>
                  <a:pt x="21" y="5"/>
                  <a:pt x="20" y="7"/>
                  <a:pt x="20" y="8"/>
                </a:cubicBezTo>
                <a:cubicBezTo>
                  <a:pt x="17" y="8"/>
                  <a:pt x="14" y="7"/>
                  <a:pt x="11" y="7"/>
                </a:cubicBezTo>
                <a:cubicBezTo>
                  <a:pt x="10" y="7"/>
                  <a:pt x="9" y="9"/>
                  <a:pt x="8" y="10"/>
                </a:cubicBezTo>
                <a:cubicBezTo>
                  <a:pt x="9" y="10"/>
                  <a:pt x="10" y="12"/>
                  <a:pt x="11" y="12"/>
                </a:cubicBezTo>
                <a:cubicBezTo>
                  <a:pt x="13" y="13"/>
                  <a:pt x="15" y="13"/>
                  <a:pt x="17" y="14"/>
                </a:cubicBezTo>
                <a:cubicBezTo>
                  <a:pt x="20" y="15"/>
                  <a:pt x="22" y="17"/>
                  <a:pt x="23" y="21"/>
                </a:cubicBezTo>
                <a:cubicBezTo>
                  <a:pt x="23" y="25"/>
                  <a:pt x="21" y="28"/>
                  <a:pt x="18" y="30"/>
                </a:cubicBezTo>
                <a:cubicBezTo>
                  <a:pt x="12" y="32"/>
                  <a:pt x="6" y="31"/>
                  <a:pt x="0" y="29"/>
                </a:cubicBezTo>
                <a:cubicBezTo>
                  <a:pt x="0" y="27"/>
                  <a:pt x="1" y="25"/>
                  <a:pt x="2" y="24"/>
                </a:cubicBezTo>
                <a:cubicBezTo>
                  <a:pt x="5" y="24"/>
                  <a:pt x="9" y="24"/>
                  <a:pt x="12" y="24"/>
                </a:cubicBezTo>
                <a:cubicBezTo>
                  <a:pt x="13" y="24"/>
                  <a:pt x="15" y="23"/>
                  <a:pt x="16" y="22"/>
                </a:cubicBezTo>
                <a:cubicBezTo>
                  <a:pt x="15" y="21"/>
                  <a:pt x="14" y="20"/>
                  <a:pt x="13" y="19"/>
                </a:cubicBezTo>
                <a:cubicBezTo>
                  <a:pt x="11" y="19"/>
                  <a:pt x="9" y="18"/>
                  <a:pt x="7" y="18"/>
                </a:cubicBezTo>
                <a:cubicBezTo>
                  <a:pt x="3" y="17"/>
                  <a:pt x="1" y="14"/>
                  <a:pt x="1" y="10"/>
                </a:cubicBezTo>
                <a:cubicBezTo>
                  <a:pt x="1" y="6"/>
                  <a:pt x="3" y="3"/>
                  <a:pt x="7" y="2"/>
                </a:cubicBezTo>
                <a:cubicBezTo>
                  <a:pt x="12" y="0"/>
                  <a:pt x="17" y="1"/>
                  <a:pt x="22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xmlns="" id="{0C3F7F4D-A4F0-4EE4-9E4D-AF5E2687A933}"/>
              </a:ext>
            </a:extLst>
          </p:cNvPr>
          <p:cNvSpPr>
            <a:spLocks/>
          </p:cNvSpPr>
          <p:nvPr/>
        </p:nvSpPr>
        <p:spPr bwMode="auto">
          <a:xfrm>
            <a:off x="-2046947" y="6473447"/>
            <a:ext cx="15036" cy="33547"/>
          </a:xfrm>
          <a:custGeom>
            <a:avLst/>
            <a:gdLst>
              <a:gd name="T0" fmla="*/ 10 w 16"/>
              <a:gd name="T1" fmla="*/ 10 h 41"/>
              <a:gd name="T2" fmla="*/ 16 w 16"/>
              <a:gd name="T3" fmla="*/ 10 h 41"/>
              <a:gd name="T4" fmla="*/ 16 w 16"/>
              <a:gd name="T5" fmla="*/ 16 h 41"/>
              <a:gd name="T6" fmla="*/ 11 w 16"/>
              <a:gd name="T7" fmla="*/ 17 h 41"/>
              <a:gd name="T8" fmla="*/ 16 w 16"/>
              <a:gd name="T9" fmla="*/ 34 h 41"/>
              <a:gd name="T10" fmla="*/ 16 w 16"/>
              <a:gd name="T11" fmla="*/ 39 h 41"/>
              <a:gd name="T12" fmla="*/ 3 w 16"/>
              <a:gd name="T13" fmla="*/ 29 h 41"/>
              <a:gd name="T14" fmla="*/ 3 w 16"/>
              <a:gd name="T15" fmla="*/ 22 h 41"/>
              <a:gd name="T16" fmla="*/ 1 w 16"/>
              <a:gd name="T17" fmla="*/ 16 h 41"/>
              <a:gd name="T18" fmla="*/ 0 w 16"/>
              <a:gd name="T19" fmla="*/ 11 h 41"/>
              <a:gd name="T20" fmla="*/ 3 w 16"/>
              <a:gd name="T21" fmla="*/ 5 h 41"/>
              <a:gd name="T22" fmla="*/ 8 w 16"/>
              <a:gd name="T23" fmla="*/ 0 h 41"/>
              <a:gd name="T24" fmla="*/ 9 w 16"/>
              <a:gd name="T25" fmla="*/ 0 h 41"/>
              <a:gd name="T26" fmla="*/ 10 w 16"/>
              <a:gd name="T27" fmla="*/ 1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41">
                <a:moveTo>
                  <a:pt x="10" y="10"/>
                </a:moveTo>
                <a:cubicBezTo>
                  <a:pt x="12" y="10"/>
                  <a:pt x="14" y="10"/>
                  <a:pt x="16" y="10"/>
                </a:cubicBezTo>
                <a:cubicBezTo>
                  <a:pt x="16" y="12"/>
                  <a:pt x="16" y="14"/>
                  <a:pt x="16" y="16"/>
                </a:cubicBezTo>
                <a:cubicBezTo>
                  <a:pt x="15" y="17"/>
                  <a:pt x="12" y="17"/>
                  <a:pt x="11" y="17"/>
                </a:cubicBezTo>
                <a:cubicBezTo>
                  <a:pt x="8" y="27"/>
                  <a:pt x="9" y="32"/>
                  <a:pt x="16" y="34"/>
                </a:cubicBezTo>
                <a:cubicBezTo>
                  <a:pt x="16" y="35"/>
                  <a:pt x="16" y="37"/>
                  <a:pt x="16" y="39"/>
                </a:cubicBezTo>
                <a:cubicBezTo>
                  <a:pt x="8" y="41"/>
                  <a:pt x="3" y="37"/>
                  <a:pt x="3" y="29"/>
                </a:cubicBezTo>
                <a:cubicBezTo>
                  <a:pt x="3" y="27"/>
                  <a:pt x="3" y="24"/>
                  <a:pt x="3" y="22"/>
                </a:cubicBezTo>
                <a:cubicBezTo>
                  <a:pt x="3" y="20"/>
                  <a:pt x="4" y="17"/>
                  <a:pt x="1" y="16"/>
                </a:cubicBezTo>
                <a:cubicBezTo>
                  <a:pt x="0" y="16"/>
                  <a:pt x="0" y="11"/>
                  <a:pt x="0" y="11"/>
                </a:cubicBezTo>
                <a:cubicBezTo>
                  <a:pt x="4" y="10"/>
                  <a:pt x="2" y="7"/>
                  <a:pt x="3" y="5"/>
                </a:cubicBezTo>
                <a:cubicBezTo>
                  <a:pt x="4" y="3"/>
                  <a:pt x="6" y="1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10" y="3"/>
                  <a:pt x="10" y="7"/>
                  <a:pt x="10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40" name="Freeform 12">
            <a:extLst>
              <a:ext uri="{FF2B5EF4-FFF2-40B4-BE49-F238E27FC236}">
                <a16:creationId xmlns:a16="http://schemas.microsoft.com/office/drawing/2014/main" xmlns="" id="{6C9729D0-5EF4-4504-9FA0-FE581E8A3DE9}"/>
              </a:ext>
            </a:extLst>
          </p:cNvPr>
          <p:cNvSpPr>
            <a:spLocks/>
          </p:cNvSpPr>
          <p:nvPr/>
        </p:nvSpPr>
        <p:spPr bwMode="auto">
          <a:xfrm>
            <a:off x="-2077020" y="6480902"/>
            <a:ext cx="11276" cy="24229"/>
          </a:xfrm>
          <a:custGeom>
            <a:avLst/>
            <a:gdLst>
              <a:gd name="T0" fmla="*/ 15 w 15"/>
              <a:gd name="T1" fmla="*/ 3 h 31"/>
              <a:gd name="T2" fmla="*/ 15 w 15"/>
              <a:gd name="T3" fmla="*/ 8 h 31"/>
              <a:gd name="T4" fmla="*/ 7 w 15"/>
              <a:gd name="T5" fmla="*/ 17 h 31"/>
              <a:gd name="T6" fmla="*/ 7 w 15"/>
              <a:gd name="T7" fmla="*/ 30 h 31"/>
              <a:gd name="T8" fmla="*/ 7 w 15"/>
              <a:gd name="T9" fmla="*/ 31 h 31"/>
              <a:gd name="T10" fmla="*/ 1 w 15"/>
              <a:gd name="T11" fmla="*/ 31 h 31"/>
              <a:gd name="T12" fmla="*/ 1 w 15"/>
              <a:gd name="T13" fmla="*/ 9 h 31"/>
              <a:gd name="T14" fmla="*/ 15 w 15"/>
              <a:gd name="T1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" h="31">
                <a:moveTo>
                  <a:pt x="15" y="3"/>
                </a:moveTo>
                <a:cubicBezTo>
                  <a:pt x="15" y="4"/>
                  <a:pt x="15" y="6"/>
                  <a:pt x="15" y="8"/>
                </a:cubicBezTo>
                <a:cubicBezTo>
                  <a:pt x="7" y="9"/>
                  <a:pt x="7" y="9"/>
                  <a:pt x="7" y="17"/>
                </a:cubicBezTo>
                <a:cubicBezTo>
                  <a:pt x="7" y="22"/>
                  <a:pt x="7" y="26"/>
                  <a:pt x="7" y="30"/>
                </a:cubicBezTo>
                <a:cubicBezTo>
                  <a:pt x="7" y="30"/>
                  <a:pt x="7" y="30"/>
                  <a:pt x="7" y="31"/>
                </a:cubicBezTo>
                <a:cubicBezTo>
                  <a:pt x="5" y="31"/>
                  <a:pt x="3" y="31"/>
                  <a:pt x="1" y="31"/>
                </a:cubicBezTo>
                <a:cubicBezTo>
                  <a:pt x="1" y="24"/>
                  <a:pt x="0" y="17"/>
                  <a:pt x="1" y="9"/>
                </a:cubicBezTo>
                <a:cubicBezTo>
                  <a:pt x="1" y="3"/>
                  <a:pt x="8" y="0"/>
                  <a:pt x="15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41" name="Freeform 13">
            <a:extLst>
              <a:ext uri="{FF2B5EF4-FFF2-40B4-BE49-F238E27FC236}">
                <a16:creationId xmlns:a16="http://schemas.microsoft.com/office/drawing/2014/main" xmlns="" id="{5B978A1F-7437-49C6-8E91-2CA27EB1DBB5}"/>
              </a:ext>
            </a:extLst>
          </p:cNvPr>
          <p:cNvSpPr>
            <a:spLocks/>
          </p:cNvSpPr>
          <p:nvPr/>
        </p:nvSpPr>
        <p:spPr bwMode="auto">
          <a:xfrm>
            <a:off x="-2031911" y="6480902"/>
            <a:ext cx="15036" cy="13047"/>
          </a:xfrm>
          <a:custGeom>
            <a:avLst/>
            <a:gdLst>
              <a:gd name="T0" fmla="*/ 1 w 16"/>
              <a:gd name="T1" fmla="*/ 17 h 17"/>
              <a:gd name="T2" fmla="*/ 16 w 16"/>
              <a:gd name="T3" fmla="*/ 2 h 17"/>
              <a:gd name="T4" fmla="*/ 16 w 16"/>
              <a:gd name="T5" fmla="*/ 8 h 17"/>
              <a:gd name="T6" fmla="*/ 7 w 16"/>
              <a:gd name="T7" fmla="*/ 17 h 17"/>
              <a:gd name="T8" fmla="*/ 1 w 16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7">
                <a:moveTo>
                  <a:pt x="1" y="17"/>
                </a:moveTo>
                <a:cubicBezTo>
                  <a:pt x="0" y="4"/>
                  <a:pt x="3" y="0"/>
                  <a:pt x="16" y="2"/>
                </a:cubicBezTo>
                <a:cubicBezTo>
                  <a:pt x="16" y="4"/>
                  <a:pt x="16" y="6"/>
                  <a:pt x="16" y="8"/>
                </a:cubicBezTo>
                <a:cubicBezTo>
                  <a:pt x="8" y="9"/>
                  <a:pt x="8" y="9"/>
                  <a:pt x="7" y="17"/>
                </a:cubicBezTo>
                <a:cubicBezTo>
                  <a:pt x="5" y="17"/>
                  <a:pt x="3" y="17"/>
                  <a:pt x="1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43" name="Freeform 14">
            <a:extLst>
              <a:ext uri="{FF2B5EF4-FFF2-40B4-BE49-F238E27FC236}">
                <a16:creationId xmlns:a16="http://schemas.microsoft.com/office/drawing/2014/main" xmlns="" id="{2FEF7DAE-96C2-4D10-8301-38CDD67ACE13}"/>
              </a:ext>
            </a:extLst>
          </p:cNvPr>
          <p:cNvSpPr>
            <a:spLocks/>
          </p:cNvSpPr>
          <p:nvPr/>
        </p:nvSpPr>
        <p:spPr bwMode="auto">
          <a:xfrm>
            <a:off x="-2024392" y="6492085"/>
            <a:ext cx="11276" cy="13047"/>
          </a:xfrm>
          <a:custGeom>
            <a:avLst/>
            <a:gdLst>
              <a:gd name="T0" fmla="*/ 1 w 15"/>
              <a:gd name="T1" fmla="*/ 16 h 17"/>
              <a:gd name="T2" fmla="*/ 5 w 15"/>
              <a:gd name="T3" fmla="*/ 10 h 17"/>
              <a:gd name="T4" fmla="*/ 9 w 15"/>
              <a:gd name="T5" fmla="*/ 6 h 17"/>
              <a:gd name="T6" fmla="*/ 9 w 15"/>
              <a:gd name="T7" fmla="*/ 2 h 17"/>
              <a:gd name="T8" fmla="*/ 15 w 15"/>
              <a:gd name="T9" fmla="*/ 6 h 17"/>
              <a:gd name="T10" fmla="*/ 1 w 15"/>
              <a:gd name="T11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" h="17">
                <a:moveTo>
                  <a:pt x="1" y="16"/>
                </a:moveTo>
                <a:cubicBezTo>
                  <a:pt x="0" y="12"/>
                  <a:pt x="0" y="9"/>
                  <a:pt x="5" y="10"/>
                </a:cubicBezTo>
                <a:cubicBezTo>
                  <a:pt x="8" y="10"/>
                  <a:pt x="9" y="9"/>
                  <a:pt x="9" y="6"/>
                </a:cubicBezTo>
                <a:cubicBezTo>
                  <a:pt x="8" y="5"/>
                  <a:pt x="9" y="3"/>
                  <a:pt x="9" y="2"/>
                </a:cubicBezTo>
                <a:cubicBezTo>
                  <a:pt x="15" y="0"/>
                  <a:pt x="15" y="1"/>
                  <a:pt x="15" y="6"/>
                </a:cubicBezTo>
                <a:cubicBezTo>
                  <a:pt x="15" y="15"/>
                  <a:pt x="11" y="17"/>
                  <a:pt x="1" y="1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44" name="Freeform 15">
            <a:extLst>
              <a:ext uri="{FF2B5EF4-FFF2-40B4-BE49-F238E27FC236}">
                <a16:creationId xmlns:a16="http://schemas.microsoft.com/office/drawing/2014/main" xmlns="" id="{FAD52364-7B40-4472-BC79-D6853209ACF3}"/>
              </a:ext>
            </a:extLst>
          </p:cNvPr>
          <p:cNvSpPr>
            <a:spLocks/>
          </p:cNvSpPr>
          <p:nvPr/>
        </p:nvSpPr>
        <p:spPr bwMode="auto">
          <a:xfrm>
            <a:off x="-2092056" y="6486494"/>
            <a:ext cx="7518" cy="5592"/>
          </a:xfrm>
          <a:custGeom>
            <a:avLst/>
            <a:gdLst>
              <a:gd name="T0" fmla="*/ 10 w 11"/>
              <a:gd name="T1" fmla="*/ 6 h 7"/>
              <a:gd name="T2" fmla="*/ 6 w 11"/>
              <a:gd name="T3" fmla="*/ 6 h 7"/>
              <a:gd name="T4" fmla="*/ 1 w 11"/>
              <a:gd name="T5" fmla="*/ 6 h 7"/>
              <a:gd name="T6" fmla="*/ 5 w 11"/>
              <a:gd name="T7" fmla="*/ 0 h 7"/>
              <a:gd name="T8" fmla="*/ 10 w 11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7">
                <a:moveTo>
                  <a:pt x="10" y="6"/>
                </a:moveTo>
                <a:cubicBezTo>
                  <a:pt x="8" y="6"/>
                  <a:pt x="7" y="7"/>
                  <a:pt x="6" y="6"/>
                </a:cubicBezTo>
                <a:cubicBezTo>
                  <a:pt x="4" y="6"/>
                  <a:pt x="3" y="6"/>
                  <a:pt x="1" y="6"/>
                </a:cubicBezTo>
                <a:cubicBezTo>
                  <a:pt x="0" y="3"/>
                  <a:pt x="2" y="0"/>
                  <a:pt x="5" y="0"/>
                </a:cubicBezTo>
                <a:cubicBezTo>
                  <a:pt x="9" y="0"/>
                  <a:pt x="11" y="2"/>
                  <a:pt x="10" y="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82F39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BD528DCF-C818-4300-BC2E-BD28A2DC1175}"/>
              </a:ext>
            </a:extLst>
          </p:cNvPr>
          <p:cNvSpPr txBox="1"/>
          <p:nvPr/>
        </p:nvSpPr>
        <p:spPr>
          <a:xfrm>
            <a:off x="776065" y="2438462"/>
            <a:ext cx="27723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okullar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kurslar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üniversiteler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vasıtasıyla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hayatta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gerekli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bilgi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kabiliyetlerin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sistematik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verilmesi</a:t>
            </a:r>
            <a:r>
              <a:rPr lang="tr-TR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Belli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konuda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bilgi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beceri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kazandırma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yetiştirme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geliştirme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işidir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F3BB26D2-36BD-4823-B6E7-69B01C034A6C}"/>
              </a:ext>
            </a:extLst>
          </p:cNvPr>
          <p:cNvSpPr/>
          <p:nvPr/>
        </p:nvSpPr>
        <p:spPr>
          <a:xfrm>
            <a:off x="556797" y="1644474"/>
            <a:ext cx="121142" cy="46516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C67D0DC5-6AAC-4E19-9DE2-B4BE55829E03}"/>
              </a:ext>
            </a:extLst>
          </p:cNvPr>
          <p:cNvSpPr txBox="1"/>
          <p:nvPr/>
        </p:nvSpPr>
        <p:spPr>
          <a:xfrm>
            <a:off x="770832" y="1547193"/>
            <a:ext cx="27141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sz="25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Eğitim Ne Demektir?</a:t>
            </a:r>
            <a:endParaRPr lang="en-GB" sz="25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49" name="Block Arc 48">
            <a:extLst>
              <a:ext uri="{FF2B5EF4-FFF2-40B4-BE49-F238E27FC236}">
                <a16:creationId xmlns:a16="http://schemas.microsoft.com/office/drawing/2014/main" xmlns="" id="{F069BFBF-9E4F-4709-8E33-EFC29D102AAB}"/>
              </a:ext>
            </a:extLst>
          </p:cNvPr>
          <p:cNvSpPr/>
          <p:nvPr/>
        </p:nvSpPr>
        <p:spPr>
          <a:xfrm rot="3045405">
            <a:off x="3492087" y="1232106"/>
            <a:ext cx="4521999" cy="4522001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2" name="Block Arc 91">
            <a:extLst>
              <a:ext uri="{FF2B5EF4-FFF2-40B4-BE49-F238E27FC236}">
                <a16:creationId xmlns:a16="http://schemas.microsoft.com/office/drawing/2014/main" xmlns="" id="{6DD6D611-4F89-40C2-8393-BE6F2DEFA9A4}"/>
              </a:ext>
            </a:extLst>
          </p:cNvPr>
          <p:cNvSpPr/>
          <p:nvPr/>
        </p:nvSpPr>
        <p:spPr>
          <a:xfrm rot="17157635">
            <a:off x="3477245" y="1232107"/>
            <a:ext cx="4521999" cy="4522001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3" name="Block Arc 92">
            <a:extLst>
              <a:ext uri="{FF2B5EF4-FFF2-40B4-BE49-F238E27FC236}">
                <a16:creationId xmlns:a16="http://schemas.microsoft.com/office/drawing/2014/main" xmlns="" id="{34DF3486-AA54-4C0B-9AE6-4146B7455D15}"/>
              </a:ext>
            </a:extLst>
          </p:cNvPr>
          <p:cNvSpPr/>
          <p:nvPr/>
        </p:nvSpPr>
        <p:spPr>
          <a:xfrm rot="17157635">
            <a:off x="3477246" y="1232107"/>
            <a:ext cx="4521999" cy="4522001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4" name="Block Arc 93">
            <a:extLst>
              <a:ext uri="{FF2B5EF4-FFF2-40B4-BE49-F238E27FC236}">
                <a16:creationId xmlns:a16="http://schemas.microsoft.com/office/drawing/2014/main" xmlns="" id="{3EF4AC2E-53B6-4387-9522-81C4EB2E70AE}"/>
              </a:ext>
            </a:extLst>
          </p:cNvPr>
          <p:cNvSpPr/>
          <p:nvPr/>
        </p:nvSpPr>
        <p:spPr>
          <a:xfrm rot="20877494">
            <a:off x="3492086" y="1232106"/>
            <a:ext cx="4522001" cy="4521999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5" name="Block Arc 94">
            <a:extLst>
              <a:ext uri="{FF2B5EF4-FFF2-40B4-BE49-F238E27FC236}">
                <a16:creationId xmlns:a16="http://schemas.microsoft.com/office/drawing/2014/main" xmlns="" id="{6BB4E30F-D2B1-4FB4-9CFF-B2074794155D}"/>
              </a:ext>
            </a:extLst>
          </p:cNvPr>
          <p:cNvSpPr/>
          <p:nvPr/>
        </p:nvSpPr>
        <p:spPr>
          <a:xfrm rot="13845405">
            <a:off x="3680059" y="1239571"/>
            <a:ext cx="4521999" cy="4522001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6" name="Block Arc 95">
            <a:extLst>
              <a:ext uri="{FF2B5EF4-FFF2-40B4-BE49-F238E27FC236}">
                <a16:creationId xmlns:a16="http://schemas.microsoft.com/office/drawing/2014/main" xmlns="" id="{F6C84FDB-9BAC-4650-9E97-1F4F7D8A7819}"/>
              </a:ext>
            </a:extLst>
          </p:cNvPr>
          <p:cNvSpPr/>
          <p:nvPr/>
        </p:nvSpPr>
        <p:spPr>
          <a:xfrm rot="6357635">
            <a:off x="3694900" y="1239570"/>
            <a:ext cx="4521999" cy="4522001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7" name="Block Arc 96">
            <a:extLst>
              <a:ext uri="{FF2B5EF4-FFF2-40B4-BE49-F238E27FC236}">
                <a16:creationId xmlns:a16="http://schemas.microsoft.com/office/drawing/2014/main" xmlns="" id="{1A0E48D8-1832-4B0F-BAB0-65139309C885}"/>
              </a:ext>
            </a:extLst>
          </p:cNvPr>
          <p:cNvSpPr/>
          <p:nvPr/>
        </p:nvSpPr>
        <p:spPr>
          <a:xfrm rot="10077494">
            <a:off x="3680058" y="1239573"/>
            <a:ext cx="4522001" cy="4521999"/>
          </a:xfrm>
          <a:prstGeom prst="blockArc">
            <a:avLst>
              <a:gd name="adj1" fmla="val 9812280"/>
              <a:gd name="adj2" fmla="val 13137314"/>
              <a:gd name="adj3" fmla="val 502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82F39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0B73BF9A-FACC-4244-BFCB-09440EFBA896}"/>
              </a:ext>
            </a:extLst>
          </p:cNvPr>
          <p:cNvSpPr txBox="1"/>
          <p:nvPr/>
        </p:nvSpPr>
        <p:spPr>
          <a:xfrm>
            <a:off x="9122470" y="2408967"/>
            <a:ext cx="27647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Kelime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öznel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çıkan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anlamı</a:t>
            </a:r>
            <a:r>
              <a:rPr lang="tr-TR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nı</a:t>
            </a:r>
            <a:r>
              <a:rPr lang="tr-TR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taşır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Sözlük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anlamı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meslekte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zaman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çalışmayla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elde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aşama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başarı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uzmanlıktır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91904F1F-BB49-4A06-86C6-02C86A298F0A}"/>
              </a:ext>
            </a:extLst>
          </p:cNvPr>
          <p:cNvSpPr/>
          <p:nvPr/>
        </p:nvSpPr>
        <p:spPr>
          <a:xfrm>
            <a:off x="8759892" y="1644474"/>
            <a:ext cx="174606" cy="4531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28E562F8-5C7F-4CF9-951E-6BE25F1B0779}"/>
              </a:ext>
            </a:extLst>
          </p:cNvPr>
          <p:cNvSpPr txBox="1"/>
          <p:nvPr/>
        </p:nvSpPr>
        <p:spPr>
          <a:xfrm>
            <a:off x="9140702" y="1547193"/>
            <a:ext cx="2399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500" b="1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Kariyer</a:t>
            </a:r>
            <a:r>
              <a:rPr lang="tr-TR" sz="25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GB" sz="25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 </a:t>
            </a:r>
            <a:r>
              <a:rPr lang="en-GB" sz="2500" b="1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Demektir</a:t>
            </a:r>
            <a:r>
              <a:rPr lang="en-GB" sz="2500" b="1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GB" sz="25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34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05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67816" y="352355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Career </a:t>
            </a: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Şirketi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tr-TR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K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imdir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65FFDB4-CD84-4F1E-83EE-933FC078BE8A}"/>
              </a:ext>
            </a:extLst>
          </p:cNvPr>
          <p:cNvGrpSpPr/>
          <p:nvPr/>
        </p:nvGrpSpPr>
        <p:grpSpPr>
          <a:xfrm>
            <a:off x="4678081" y="1936817"/>
            <a:ext cx="3420518" cy="3527667"/>
            <a:chOff x="4924155" y="1944805"/>
            <a:chExt cx="2436440" cy="246506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E02930A3-98C7-4751-A3FE-BB9035FD6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5343" y="1944805"/>
              <a:ext cx="2425252" cy="2465068"/>
            </a:xfrm>
            <a:custGeom>
              <a:avLst/>
              <a:gdLst>
                <a:gd name="T0" fmla="*/ 137 w 1962"/>
                <a:gd name="T1" fmla="*/ 1825 h 1962"/>
                <a:gd name="T2" fmla="*/ 137 w 1962"/>
                <a:gd name="T3" fmla="*/ 1825 h 1962"/>
                <a:gd name="T4" fmla="*/ 137 w 1962"/>
                <a:gd name="T5" fmla="*/ 1327 h 1962"/>
                <a:gd name="T6" fmla="*/ 1327 w 1962"/>
                <a:gd name="T7" fmla="*/ 137 h 1962"/>
                <a:gd name="T8" fmla="*/ 1825 w 1962"/>
                <a:gd name="T9" fmla="*/ 137 h 1962"/>
                <a:gd name="T10" fmla="*/ 1825 w 1962"/>
                <a:gd name="T11" fmla="*/ 137 h 1962"/>
                <a:gd name="T12" fmla="*/ 1825 w 1962"/>
                <a:gd name="T13" fmla="*/ 635 h 1962"/>
                <a:gd name="T14" fmla="*/ 635 w 1962"/>
                <a:gd name="T15" fmla="*/ 1825 h 1962"/>
                <a:gd name="T16" fmla="*/ 137 w 1962"/>
                <a:gd name="T17" fmla="*/ 1825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2" h="1962">
                  <a:moveTo>
                    <a:pt x="137" y="1825"/>
                  </a:moveTo>
                  <a:cubicBezTo>
                    <a:pt x="137" y="1825"/>
                    <a:pt x="137" y="1825"/>
                    <a:pt x="137" y="1825"/>
                  </a:cubicBezTo>
                  <a:cubicBezTo>
                    <a:pt x="0" y="1688"/>
                    <a:pt x="0" y="1464"/>
                    <a:pt x="137" y="1327"/>
                  </a:cubicBezTo>
                  <a:cubicBezTo>
                    <a:pt x="1327" y="137"/>
                    <a:pt x="1327" y="137"/>
                    <a:pt x="1327" y="137"/>
                  </a:cubicBezTo>
                  <a:cubicBezTo>
                    <a:pt x="1464" y="0"/>
                    <a:pt x="1688" y="0"/>
                    <a:pt x="1825" y="137"/>
                  </a:cubicBezTo>
                  <a:cubicBezTo>
                    <a:pt x="1825" y="137"/>
                    <a:pt x="1825" y="137"/>
                    <a:pt x="1825" y="137"/>
                  </a:cubicBezTo>
                  <a:cubicBezTo>
                    <a:pt x="1962" y="274"/>
                    <a:pt x="1962" y="498"/>
                    <a:pt x="1825" y="635"/>
                  </a:cubicBezTo>
                  <a:cubicBezTo>
                    <a:pt x="635" y="1825"/>
                    <a:pt x="635" y="1825"/>
                    <a:pt x="635" y="1825"/>
                  </a:cubicBezTo>
                  <a:cubicBezTo>
                    <a:pt x="498" y="1962"/>
                    <a:pt x="274" y="1962"/>
                    <a:pt x="137" y="1825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46907C91-D837-491A-B6F7-4B87702C1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504" y="2640372"/>
              <a:ext cx="1082552" cy="1099537"/>
            </a:xfrm>
            <a:custGeom>
              <a:avLst/>
              <a:gdLst>
                <a:gd name="T0" fmla="*/ 319 w 875"/>
                <a:gd name="T1" fmla="*/ 856 h 875"/>
                <a:gd name="T2" fmla="*/ 19 w 875"/>
                <a:gd name="T3" fmla="*/ 556 h 875"/>
                <a:gd name="T4" fmla="*/ 19 w 875"/>
                <a:gd name="T5" fmla="*/ 488 h 875"/>
                <a:gd name="T6" fmla="*/ 488 w 875"/>
                <a:gd name="T7" fmla="*/ 18 h 875"/>
                <a:gd name="T8" fmla="*/ 556 w 875"/>
                <a:gd name="T9" fmla="*/ 18 h 875"/>
                <a:gd name="T10" fmla="*/ 856 w 875"/>
                <a:gd name="T11" fmla="*/ 318 h 875"/>
                <a:gd name="T12" fmla="*/ 856 w 875"/>
                <a:gd name="T13" fmla="*/ 386 h 875"/>
                <a:gd name="T14" fmla="*/ 387 w 875"/>
                <a:gd name="T15" fmla="*/ 856 h 875"/>
                <a:gd name="T16" fmla="*/ 319 w 875"/>
                <a:gd name="T17" fmla="*/ 856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5" h="875">
                  <a:moveTo>
                    <a:pt x="319" y="856"/>
                  </a:moveTo>
                  <a:cubicBezTo>
                    <a:pt x="19" y="556"/>
                    <a:pt x="19" y="556"/>
                    <a:pt x="19" y="556"/>
                  </a:cubicBezTo>
                  <a:cubicBezTo>
                    <a:pt x="0" y="537"/>
                    <a:pt x="0" y="507"/>
                    <a:pt x="19" y="488"/>
                  </a:cubicBezTo>
                  <a:cubicBezTo>
                    <a:pt x="488" y="18"/>
                    <a:pt x="488" y="18"/>
                    <a:pt x="488" y="18"/>
                  </a:cubicBezTo>
                  <a:cubicBezTo>
                    <a:pt x="507" y="0"/>
                    <a:pt x="538" y="0"/>
                    <a:pt x="556" y="18"/>
                  </a:cubicBezTo>
                  <a:cubicBezTo>
                    <a:pt x="856" y="318"/>
                    <a:pt x="856" y="318"/>
                    <a:pt x="856" y="318"/>
                  </a:cubicBezTo>
                  <a:cubicBezTo>
                    <a:pt x="875" y="337"/>
                    <a:pt x="875" y="368"/>
                    <a:pt x="856" y="386"/>
                  </a:cubicBezTo>
                  <a:cubicBezTo>
                    <a:pt x="387" y="856"/>
                    <a:pt x="387" y="856"/>
                    <a:pt x="387" y="856"/>
                  </a:cubicBezTo>
                  <a:cubicBezTo>
                    <a:pt x="368" y="875"/>
                    <a:pt x="338" y="875"/>
                    <a:pt x="319" y="85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2F30C357-1E65-4B21-9171-84ECB1B4D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2936" y="3223567"/>
              <a:ext cx="1166471" cy="1186305"/>
            </a:xfrm>
            <a:custGeom>
              <a:avLst/>
              <a:gdLst>
                <a:gd name="T0" fmla="*/ 807 w 944"/>
                <a:gd name="T1" fmla="*/ 309 h 944"/>
                <a:gd name="T2" fmla="*/ 498 w 944"/>
                <a:gd name="T3" fmla="*/ 0 h 944"/>
                <a:gd name="T4" fmla="*/ 0 w 944"/>
                <a:gd name="T5" fmla="*/ 498 h 944"/>
                <a:gd name="T6" fmla="*/ 309 w 944"/>
                <a:gd name="T7" fmla="*/ 807 h 944"/>
                <a:gd name="T8" fmla="*/ 807 w 944"/>
                <a:gd name="T9" fmla="*/ 807 h 944"/>
                <a:gd name="T10" fmla="*/ 807 w 944"/>
                <a:gd name="T11" fmla="*/ 807 h 944"/>
                <a:gd name="T12" fmla="*/ 807 w 944"/>
                <a:gd name="T13" fmla="*/ 309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4" h="944">
                  <a:moveTo>
                    <a:pt x="807" y="309"/>
                  </a:moveTo>
                  <a:cubicBezTo>
                    <a:pt x="498" y="0"/>
                    <a:pt x="498" y="0"/>
                    <a:pt x="498" y="0"/>
                  </a:cubicBezTo>
                  <a:cubicBezTo>
                    <a:pt x="0" y="498"/>
                    <a:pt x="0" y="498"/>
                    <a:pt x="0" y="498"/>
                  </a:cubicBezTo>
                  <a:cubicBezTo>
                    <a:pt x="309" y="807"/>
                    <a:pt x="309" y="807"/>
                    <a:pt x="309" y="807"/>
                  </a:cubicBezTo>
                  <a:cubicBezTo>
                    <a:pt x="446" y="944"/>
                    <a:pt x="670" y="944"/>
                    <a:pt x="807" y="807"/>
                  </a:cubicBezTo>
                  <a:cubicBezTo>
                    <a:pt x="807" y="807"/>
                    <a:pt x="807" y="807"/>
                    <a:pt x="807" y="807"/>
                  </a:cubicBezTo>
                  <a:cubicBezTo>
                    <a:pt x="944" y="670"/>
                    <a:pt x="944" y="446"/>
                    <a:pt x="807" y="309"/>
                  </a:cubicBezTo>
                  <a:close/>
                </a:path>
              </a:pathLst>
            </a:custGeom>
            <a:solidFill>
              <a:srgbClr val="FCB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xmlns="" id="{52F447CD-598F-408C-91A2-69AD12061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4155" y="1944805"/>
              <a:ext cx="1177660" cy="1197684"/>
            </a:xfrm>
            <a:custGeom>
              <a:avLst/>
              <a:gdLst>
                <a:gd name="T0" fmla="*/ 953 w 953"/>
                <a:gd name="T1" fmla="*/ 455 h 953"/>
                <a:gd name="T2" fmla="*/ 635 w 953"/>
                <a:gd name="T3" fmla="*/ 137 h 953"/>
                <a:gd name="T4" fmla="*/ 137 w 953"/>
                <a:gd name="T5" fmla="*/ 137 h 953"/>
                <a:gd name="T6" fmla="*/ 137 w 953"/>
                <a:gd name="T7" fmla="*/ 137 h 953"/>
                <a:gd name="T8" fmla="*/ 137 w 953"/>
                <a:gd name="T9" fmla="*/ 635 h 953"/>
                <a:gd name="T10" fmla="*/ 455 w 953"/>
                <a:gd name="T11" fmla="*/ 953 h 953"/>
                <a:gd name="T12" fmla="*/ 953 w 953"/>
                <a:gd name="T13" fmla="*/ 45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3" h="953">
                  <a:moveTo>
                    <a:pt x="953" y="455"/>
                  </a:moveTo>
                  <a:cubicBezTo>
                    <a:pt x="635" y="137"/>
                    <a:pt x="635" y="137"/>
                    <a:pt x="635" y="137"/>
                  </a:cubicBezTo>
                  <a:cubicBezTo>
                    <a:pt x="498" y="0"/>
                    <a:pt x="274" y="0"/>
                    <a:pt x="137" y="137"/>
                  </a:cubicBezTo>
                  <a:cubicBezTo>
                    <a:pt x="137" y="137"/>
                    <a:pt x="137" y="137"/>
                    <a:pt x="137" y="137"/>
                  </a:cubicBezTo>
                  <a:cubicBezTo>
                    <a:pt x="0" y="274"/>
                    <a:pt x="0" y="498"/>
                    <a:pt x="137" y="635"/>
                  </a:cubicBezTo>
                  <a:cubicBezTo>
                    <a:pt x="455" y="953"/>
                    <a:pt x="455" y="953"/>
                    <a:pt x="455" y="953"/>
                  </a:cubicBezTo>
                  <a:lnTo>
                    <a:pt x="953" y="455"/>
                  </a:lnTo>
                  <a:close/>
                </a:path>
              </a:pathLst>
            </a:custGeom>
            <a:solidFill>
              <a:srgbClr val="FCB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xmlns="" id="{6F236F0E-C82D-4AC7-9201-BFEF4B02E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4600" y="3202231"/>
              <a:ext cx="145459" cy="147933"/>
            </a:xfrm>
            <a:custGeom>
              <a:avLst/>
              <a:gdLst>
                <a:gd name="T0" fmla="*/ 98 w 119"/>
                <a:gd name="T1" fmla="*/ 21 h 118"/>
                <a:gd name="T2" fmla="*/ 98 w 119"/>
                <a:gd name="T3" fmla="*/ 97 h 118"/>
                <a:gd name="T4" fmla="*/ 21 w 119"/>
                <a:gd name="T5" fmla="*/ 97 h 118"/>
                <a:gd name="T6" fmla="*/ 21 w 119"/>
                <a:gd name="T7" fmla="*/ 21 h 118"/>
                <a:gd name="T8" fmla="*/ 98 w 119"/>
                <a:gd name="T9" fmla="*/ 2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98" y="21"/>
                  </a:moveTo>
                  <a:cubicBezTo>
                    <a:pt x="119" y="42"/>
                    <a:pt x="119" y="76"/>
                    <a:pt x="98" y="97"/>
                  </a:cubicBezTo>
                  <a:cubicBezTo>
                    <a:pt x="77" y="118"/>
                    <a:pt x="42" y="118"/>
                    <a:pt x="21" y="97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2" y="0"/>
                    <a:pt x="77" y="0"/>
                    <a:pt x="98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xmlns="" id="{0566EBFB-11B8-470A-AAD7-1B616DBDB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0059" y="3052876"/>
              <a:ext cx="145459" cy="147933"/>
            </a:xfrm>
            <a:custGeom>
              <a:avLst/>
              <a:gdLst>
                <a:gd name="T0" fmla="*/ 97 w 118"/>
                <a:gd name="T1" fmla="*/ 21 h 118"/>
                <a:gd name="T2" fmla="*/ 97 w 118"/>
                <a:gd name="T3" fmla="*/ 97 h 118"/>
                <a:gd name="T4" fmla="*/ 21 w 118"/>
                <a:gd name="T5" fmla="*/ 97 h 118"/>
                <a:gd name="T6" fmla="*/ 21 w 118"/>
                <a:gd name="T7" fmla="*/ 21 h 118"/>
                <a:gd name="T8" fmla="*/ 97 w 118"/>
                <a:gd name="T9" fmla="*/ 2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8">
                  <a:moveTo>
                    <a:pt x="97" y="21"/>
                  </a:moveTo>
                  <a:cubicBezTo>
                    <a:pt x="118" y="42"/>
                    <a:pt x="118" y="76"/>
                    <a:pt x="97" y="97"/>
                  </a:cubicBezTo>
                  <a:cubicBezTo>
                    <a:pt x="76" y="118"/>
                    <a:pt x="42" y="118"/>
                    <a:pt x="21" y="97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2" y="0"/>
                    <a:pt x="76" y="0"/>
                    <a:pt x="97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xmlns="" id="{B9622B76-AF1A-48D7-8343-EF0F8515B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774" y="2754166"/>
              <a:ext cx="145459" cy="149355"/>
            </a:xfrm>
            <a:custGeom>
              <a:avLst/>
              <a:gdLst>
                <a:gd name="T0" fmla="*/ 97 w 118"/>
                <a:gd name="T1" fmla="*/ 21 h 119"/>
                <a:gd name="T2" fmla="*/ 97 w 118"/>
                <a:gd name="T3" fmla="*/ 98 h 119"/>
                <a:gd name="T4" fmla="*/ 21 w 118"/>
                <a:gd name="T5" fmla="*/ 98 h 119"/>
                <a:gd name="T6" fmla="*/ 21 w 118"/>
                <a:gd name="T7" fmla="*/ 21 h 119"/>
                <a:gd name="T8" fmla="*/ 97 w 118"/>
                <a:gd name="T9" fmla="*/ 2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9">
                  <a:moveTo>
                    <a:pt x="97" y="21"/>
                  </a:moveTo>
                  <a:cubicBezTo>
                    <a:pt x="118" y="43"/>
                    <a:pt x="118" y="77"/>
                    <a:pt x="97" y="98"/>
                  </a:cubicBezTo>
                  <a:cubicBezTo>
                    <a:pt x="76" y="119"/>
                    <a:pt x="42" y="119"/>
                    <a:pt x="21" y="98"/>
                  </a:cubicBezTo>
                  <a:cubicBezTo>
                    <a:pt x="0" y="77"/>
                    <a:pt x="0" y="43"/>
                    <a:pt x="21" y="21"/>
                  </a:cubicBezTo>
                  <a:cubicBezTo>
                    <a:pt x="42" y="0"/>
                    <a:pt x="76" y="0"/>
                    <a:pt x="97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xmlns="" id="{C73C8968-827F-423D-8598-53BCA36D9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314" y="2903521"/>
              <a:ext cx="145459" cy="149355"/>
            </a:xfrm>
            <a:custGeom>
              <a:avLst/>
              <a:gdLst>
                <a:gd name="T0" fmla="*/ 97 w 118"/>
                <a:gd name="T1" fmla="*/ 21 h 119"/>
                <a:gd name="T2" fmla="*/ 97 w 118"/>
                <a:gd name="T3" fmla="*/ 98 h 119"/>
                <a:gd name="T4" fmla="*/ 21 w 118"/>
                <a:gd name="T5" fmla="*/ 98 h 119"/>
                <a:gd name="T6" fmla="*/ 21 w 118"/>
                <a:gd name="T7" fmla="*/ 21 h 119"/>
                <a:gd name="T8" fmla="*/ 97 w 118"/>
                <a:gd name="T9" fmla="*/ 2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9">
                  <a:moveTo>
                    <a:pt x="97" y="21"/>
                  </a:moveTo>
                  <a:cubicBezTo>
                    <a:pt x="118" y="42"/>
                    <a:pt x="118" y="77"/>
                    <a:pt x="97" y="98"/>
                  </a:cubicBezTo>
                  <a:cubicBezTo>
                    <a:pt x="76" y="119"/>
                    <a:pt x="42" y="119"/>
                    <a:pt x="21" y="98"/>
                  </a:cubicBezTo>
                  <a:cubicBezTo>
                    <a:pt x="0" y="77"/>
                    <a:pt x="0" y="42"/>
                    <a:pt x="21" y="21"/>
                  </a:cubicBezTo>
                  <a:cubicBezTo>
                    <a:pt x="42" y="0"/>
                    <a:pt x="76" y="0"/>
                    <a:pt x="97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BF08909F-732C-4534-ABB4-C2D5138F8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1666" y="3344474"/>
              <a:ext cx="148257" cy="147933"/>
            </a:xfrm>
            <a:custGeom>
              <a:avLst/>
              <a:gdLst>
                <a:gd name="T0" fmla="*/ 98 w 119"/>
                <a:gd name="T1" fmla="*/ 21 h 118"/>
                <a:gd name="T2" fmla="*/ 98 w 119"/>
                <a:gd name="T3" fmla="*/ 97 h 118"/>
                <a:gd name="T4" fmla="*/ 21 w 119"/>
                <a:gd name="T5" fmla="*/ 97 h 118"/>
                <a:gd name="T6" fmla="*/ 21 w 119"/>
                <a:gd name="T7" fmla="*/ 21 h 118"/>
                <a:gd name="T8" fmla="*/ 98 w 119"/>
                <a:gd name="T9" fmla="*/ 2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98" y="21"/>
                  </a:moveTo>
                  <a:cubicBezTo>
                    <a:pt x="119" y="42"/>
                    <a:pt x="119" y="76"/>
                    <a:pt x="98" y="97"/>
                  </a:cubicBezTo>
                  <a:cubicBezTo>
                    <a:pt x="77" y="118"/>
                    <a:pt x="42" y="118"/>
                    <a:pt x="21" y="97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2" y="0"/>
                    <a:pt x="77" y="0"/>
                    <a:pt x="98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xmlns="" id="{732523FB-BF42-4838-B933-B271512713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9923" y="3195119"/>
              <a:ext cx="148257" cy="149355"/>
            </a:xfrm>
            <a:custGeom>
              <a:avLst/>
              <a:gdLst>
                <a:gd name="T0" fmla="*/ 98 w 119"/>
                <a:gd name="T1" fmla="*/ 21 h 119"/>
                <a:gd name="T2" fmla="*/ 98 w 119"/>
                <a:gd name="T3" fmla="*/ 98 h 119"/>
                <a:gd name="T4" fmla="*/ 21 w 119"/>
                <a:gd name="T5" fmla="*/ 98 h 119"/>
                <a:gd name="T6" fmla="*/ 21 w 119"/>
                <a:gd name="T7" fmla="*/ 21 h 119"/>
                <a:gd name="T8" fmla="*/ 98 w 119"/>
                <a:gd name="T9" fmla="*/ 2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9">
                  <a:moveTo>
                    <a:pt x="98" y="21"/>
                  </a:moveTo>
                  <a:cubicBezTo>
                    <a:pt x="119" y="42"/>
                    <a:pt x="119" y="76"/>
                    <a:pt x="98" y="98"/>
                  </a:cubicBezTo>
                  <a:cubicBezTo>
                    <a:pt x="76" y="119"/>
                    <a:pt x="42" y="119"/>
                    <a:pt x="21" y="98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2" y="0"/>
                    <a:pt x="76" y="0"/>
                    <a:pt x="98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59047FC7-A5E9-479F-A6E3-11B721950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3638" y="2896409"/>
              <a:ext cx="145459" cy="149355"/>
            </a:xfrm>
            <a:custGeom>
              <a:avLst/>
              <a:gdLst>
                <a:gd name="T0" fmla="*/ 97 w 118"/>
                <a:gd name="T1" fmla="*/ 22 h 119"/>
                <a:gd name="T2" fmla="*/ 97 w 118"/>
                <a:gd name="T3" fmla="*/ 98 h 119"/>
                <a:gd name="T4" fmla="*/ 21 w 118"/>
                <a:gd name="T5" fmla="*/ 98 h 119"/>
                <a:gd name="T6" fmla="*/ 21 w 118"/>
                <a:gd name="T7" fmla="*/ 22 h 119"/>
                <a:gd name="T8" fmla="*/ 97 w 118"/>
                <a:gd name="T9" fmla="*/ 2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9">
                  <a:moveTo>
                    <a:pt x="97" y="22"/>
                  </a:moveTo>
                  <a:cubicBezTo>
                    <a:pt x="118" y="43"/>
                    <a:pt x="118" y="77"/>
                    <a:pt x="97" y="98"/>
                  </a:cubicBezTo>
                  <a:cubicBezTo>
                    <a:pt x="76" y="119"/>
                    <a:pt x="42" y="119"/>
                    <a:pt x="21" y="98"/>
                  </a:cubicBezTo>
                  <a:cubicBezTo>
                    <a:pt x="0" y="77"/>
                    <a:pt x="0" y="43"/>
                    <a:pt x="21" y="22"/>
                  </a:cubicBezTo>
                  <a:cubicBezTo>
                    <a:pt x="42" y="0"/>
                    <a:pt x="76" y="0"/>
                    <a:pt x="97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xmlns="" id="{8931DF0F-714D-407C-AF9A-EF3D56273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179" y="3045764"/>
              <a:ext cx="145459" cy="149355"/>
            </a:xfrm>
            <a:custGeom>
              <a:avLst/>
              <a:gdLst>
                <a:gd name="T0" fmla="*/ 97 w 118"/>
                <a:gd name="T1" fmla="*/ 21 h 119"/>
                <a:gd name="T2" fmla="*/ 97 w 118"/>
                <a:gd name="T3" fmla="*/ 98 h 119"/>
                <a:gd name="T4" fmla="*/ 21 w 118"/>
                <a:gd name="T5" fmla="*/ 98 h 119"/>
                <a:gd name="T6" fmla="*/ 21 w 118"/>
                <a:gd name="T7" fmla="*/ 21 h 119"/>
                <a:gd name="T8" fmla="*/ 97 w 118"/>
                <a:gd name="T9" fmla="*/ 2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9">
                  <a:moveTo>
                    <a:pt x="97" y="21"/>
                  </a:moveTo>
                  <a:cubicBezTo>
                    <a:pt x="118" y="42"/>
                    <a:pt x="118" y="77"/>
                    <a:pt x="97" y="98"/>
                  </a:cubicBezTo>
                  <a:cubicBezTo>
                    <a:pt x="76" y="119"/>
                    <a:pt x="42" y="119"/>
                    <a:pt x="21" y="98"/>
                  </a:cubicBezTo>
                  <a:cubicBezTo>
                    <a:pt x="0" y="77"/>
                    <a:pt x="0" y="42"/>
                    <a:pt x="21" y="21"/>
                  </a:cubicBezTo>
                  <a:cubicBezTo>
                    <a:pt x="42" y="0"/>
                    <a:pt x="76" y="0"/>
                    <a:pt x="97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C99492EF-E5C4-4069-BD04-A8937DC49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5936" y="3479604"/>
              <a:ext cx="145459" cy="149355"/>
            </a:xfrm>
            <a:custGeom>
              <a:avLst/>
              <a:gdLst>
                <a:gd name="T0" fmla="*/ 97 w 118"/>
                <a:gd name="T1" fmla="*/ 21 h 119"/>
                <a:gd name="T2" fmla="*/ 97 w 118"/>
                <a:gd name="T3" fmla="*/ 98 h 119"/>
                <a:gd name="T4" fmla="*/ 21 w 118"/>
                <a:gd name="T5" fmla="*/ 98 h 119"/>
                <a:gd name="T6" fmla="*/ 21 w 118"/>
                <a:gd name="T7" fmla="*/ 21 h 119"/>
                <a:gd name="T8" fmla="*/ 97 w 118"/>
                <a:gd name="T9" fmla="*/ 2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9">
                  <a:moveTo>
                    <a:pt x="97" y="21"/>
                  </a:moveTo>
                  <a:cubicBezTo>
                    <a:pt x="118" y="43"/>
                    <a:pt x="118" y="77"/>
                    <a:pt x="97" y="98"/>
                  </a:cubicBezTo>
                  <a:cubicBezTo>
                    <a:pt x="76" y="119"/>
                    <a:pt x="42" y="119"/>
                    <a:pt x="21" y="98"/>
                  </a:cubicBezTo>
                  <a:cubicBezTo>
                    <a:pt x="0" y="77"/>
                    <a:pt x="0" y="43"/>
                    <a:pt x="21" y="21"/>
                  </a:cubicBezTo>
                  <a:cubicBezTo>
                    <a:pt x="42" y="0"/>
                    <a:pt x="76" y="0"/>
                    <a:pt x="97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xmlns="" id="{9B6E65B0-EADB-4E99-A1E4-B5EA47C51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193" y="3330250"/>
              <a:ext cx="145459" cy="149355"/>
            </a:xfrm>
            <a:custGeom>
              <a:avLst/>
              <a:gdLst>
                <a:gd name="T0" fmla="*/ 97 w 118"/>
                <a:gd name="T1" fmla="*/ 21 h 118"/>
                <a:gd name="T2" fmla="*/ 97 w 118"/>
                <a:gd name="T3" fmla="*/ 97 h 118"/>
                <a:gd name="T4" fmla="*/ 21 w 118"/>
                <a:gd name="T5" fmla="*/ 97 h 118"/>
                <a:gd name="T6" fmla="*/ 21 w 118"/>
                <a:gd name="T7" fmla="*/ 21 h 118"/>
                <a:gd name="T8" fmla="*/ 97 w 118"/>
                <a:gd name="T9" fmla="*/ 2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8">
                  <a:moveTo>
                    <a:pt x="97" y="21"/>
                  </a:moveTo>
                  <a:cubicBezTo>
                    <a:pt x="118" y="42"/>
                    <a:pt x="118" y="76"/>
                    <a:pt x="97" y="97"/>
                  </a:cubicBezTo>
                  <a:cubicBezTo>
                    <a:pt x="76" y="118"/>
                    <a:pt x="42" y="118"/>
                    <a:pt x="21" y="97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2" y="0"/>
                    <a:pt x="76" y="0"/>
                    <a:pt x="97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xmlns="" id="{30635B21-F696-41E3-A2DB-14192FD19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112" y="3031540"/>
              <a:ext cx="148257" cy="149355"/>
            </a:xfrm>
            <a:custGeom>
              <a:avLst/>
              <a:gdLst>
                <a:gd name="T0" fmla="*/ 98 w 119"/>
                <a:gd name="T1" fmla="*/ 21 h 119"/>
                <a:gd name="T2" fmla="*/ 98 w 119"/>
                <a:gd name="T3" fmla="*/ 97 h 119"/>
                <a:gd name="T4" fmla="*/ 21 w 119"/>
                <a:gd name="T5" fmla="*/ 97 h 119"/>
                <a:gd name="T6" fmla="*/ 21 w 119"/>
                <a:gd name="T7" fmla="*/ 21 h 119"/>
                <a:gd name="T8" fmla="*/ 98 w 119"/>
                <a:gd name="T9" fmla="*/ 2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9">
                  <a:moveTo>
                    <a:pt x="98" y="21"/>
                  </a:moveTo>
                  <a:cubicBezTo>
                    <a:pt x="119" y="42"/>
                    <a:pt x="119" y="76"/>
                    <a:pt x="98" y="97"/>
                  </a:cubicBezTo>
                  <a:cubicBezTo>
                    <a:pt x="77" y="119"/>
                    <a:pt x="42" y="119"/>
                    <a:pt x="21" y="97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2" y="0"/>
                    <a:pt x="77" y="0"/>
                    <a:pt x="98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xmlns="" id="{D2A9CD2A-D933-4823-8E41-9AB3EF710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9653" y="3180894"/>
              <a:ext cx="145459" cy="147933"/>
            </a:xfrm>
            <a:custGeom>
              <a:avLst/>
              <a:gdLst>
                <a:gd name="T0" fmla="*/ 98 w 119"/>
                <a:gd name="T1" fmla="*/ 21 h 118"/>
                <a:gd name="T2" fmla="*/ 98 w 119"/>
                <a:gd name="T3" fmla="*/ 97 h 118"/>
                <a:gd name="T4" fmla="*/ 21 w 119"/>
                <a:gd name="T5" fmla="*/ 97 h 118"/>
                <a:gd name="T6" fmla="*/ 21 w 119"/>
                <a:gd name="T7" fmla="*/ 21 h 118"/>
                <a:gd name="T8" fmla="*/ 98 w 119"/>
                <a:gd name="T9" fmla="*/ 2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98" y="21"/>
                  </a:moveTo>
                  <a:cubicBezTo>
                    <a:pt x="119" y="42"/>
                    <a:pt x="119" y="76"/>
                    <a:pt x="98" y="97"/>
                  </a:cubicBezTo>
                  <a:cubicBezTo>
                    <a:pt x="77" y="118"/>
                    <a:pt x="43" y="118"/>
                    <a:pt x="21" y="97"/>
                  </a:cubicBezTo>
                  <a:cubicBezTo>
                    <a:pt x="0" y="76"/>
                    <a:pt x="0" y="42"/>
                    <a:pt x="21" y="21"/>
                  </a:cubicBezTo>
                  <a:cubicBezTo>
                    <a:pt x="43" y="0"/>
                    <a:pt x="77" y="0"/>
                    <a:pt x="98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250EE42E-D69B-4D2B-846E-331D7DDA99E5}"/>
              </a:ext>
            </a:extLst>
          </p:cNvPr>
          <p:cNvSpPr txBox="1"/>
          <p:nvPr/>
        </p:nvSpPr>
        <p:spPr>
          <a:xfrm>
            <a:off x="1116024" y="1646626"/>
            <a:ext cx="355683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kariyer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kavramlarının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noktada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buluşturan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engin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tecrübeli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kadrosu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kavramına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boyut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kazandırmak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hedefi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yola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çıkan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çözüm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odaklı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yaklaşım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biçimini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teşvik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etmekle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mükellef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kurumdur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7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681416E6-859E-45C5-9B96-4F55A299BECC}"/>
              </a:ext>
            </a:extLst>
          </p:cNvPr>
          <p:cNvSpPr txBox="1"/>
          <p:nvPr/>
        </p:nvSpPr>
        <p:spPr>
          <a:xfrm>
            <a:off x="1100317" y="3907562"/>
            <a:ext cx="368772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yılının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ocak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ayında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Yurt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İçi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Yurt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Eğitim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Karabük’te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kurulmuştur</a:t>
            </a:r>
            <a:r>
              <a:rPr lang="en-US" sz="17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17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yılında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Frankfurt'ta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kurulmuş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Ticari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beraber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sektörüne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iddialı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giriş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yapmış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hemen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beraberinde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2020'nin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ayında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sektöründe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Endonezya'da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şubesi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açılmıştır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7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859E7C39-443F-4B9A-8198-FFCFF0F68FD0}"/>
              </a:ext>
            </a:extLst>
          </p:cNvPr>
          <p:cNvSpPr txBox="1"/>
          <p:nvPr/>
        </p:nvSpPr>
        <p:spPr>
          <a:xfrm>
            <a:off x="9103485" y="1497635"/>
            <a:ext cx="296113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Career,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Türkiye’de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hususunda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yüzlerce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yabancı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öğrenciye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aynı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yurt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eğitim-kariyer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planlaması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yapan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danışmanlık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hizmeti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veren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kurumdur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7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D9A8E8A-2C6D-4257-A0F6-49BA46D629CA}"/>
              </a:ext>
            </a:extLst>
          </p:cNvPr>
          <p:cNvSpPr txBox="1"/>
          <p:nvPr/>
        </p:nvSpPr>
        <p:spPr>
          <a:xfrm>
            <a:off x="9103485" y="4062040"/>
            <a:ext cx="291263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olduğumuz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sektör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deneyimimiz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geniş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çaplı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ağımız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şeffaf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iletişim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kurmak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hızlı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kalıcı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çözüm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sağlamak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bizim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kimliğimizdir</a:t>
            </a:r>
            <a:r>
              <a:rPr lang="en-US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02BDDEAB-99BB-4D9E-ACA6-75E7FABAF7AA}"/>
              </a:ext>
            </a:extLst>
          </p:cNvPr>
          <p:cNvGrpSpPr/>
          <p:nvPr/>
        </p:nvGrpSpPr>
        <p:grpSpPr>
          <a:xfrm>
            <a:off x="8217460" y="4034593"/>
            <a:ext cx="637399" cy="1408301"/>
            <a:chOff x="4435636" y="1324066"/>
            <a:chExt cx="2821062" cy="6232990"/>
          </a:xfrm>
        </p:grpSpPr>
        <p:sp>
          <p:nvSpPr>
            <p:cNvPr id="86" name="Block Arc 85">
              <a:extLst>
                <a:ext uri="{FF2B5EF4-FFF2-40B4-BE49-F238E27FC236}">
                  <a16:creationId xmlns:a16="http://schemas.microsoft.com/office/drawing/2014/main" xmlns="" id="{E8EE03FC-EFF7-48FB-804B-F8E6AA70944D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87" name="Chord 86">
              <a:extLst>
                <a:ext uri="{FF2B5EF4-FFF2-40B4-BE49-F238E27FC236}">
                  <a16:creationId xmlns:a16="http://schemas.microsoft.com/office/drawing/2014/main" xmlns="" id="{B6869612-9809-4262-B787-B9313E678325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8" name="Rectangle: Top Corners Rounded 87">
              <a:extLst>
                <a:ext uri="{FF2B5EF4-FFF2-40B4-BE49-F238E27FC236}">
                  <a16:creationId xmlns:a16="http://schemas.microsoft.com/office/drawing/2014/main" xmlns="" id="{6CE5A595-0F1F-4014-BC31-D51B56F6D59D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xmlns="" id="{95F043A6-FE68-4236-9D3D-052D837FD891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xmlns="" id="{412A9CCE-587E-4661-B371-07A85EA865C6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xmlns="" id="{92CDBF59-3278-4EF7-B485-C6F86BDACC51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xmlns="" id="{DEC7A033-E06B-405D-BBFA-A5E0AD4927D6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AEB5C0D9-A356-41B7-8E57-35B507292369}"/>
              </a:ext>
            </a:extLst>
          </p:cNvPr>
          <p:cNvGrpSpPr/>
          <p:nvPr/>
        </p:nvGrpSpPr>
        <p:grpSpPr>
          <a:xfrm>
            <a:off x="139673" y="3978767"/>
            <a:ext cx="625152" cy="1014913"/>
            <a:chOff x="4121630" y="515887"/>
            <a:chExt cx="3073400" cy="4989562"/>
          </a:xfrm>
        </p:grpSpPr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xmlns="" id="{3ABBEB8B-570E-4DB3-84FD-01C2F0CE7E63}"/>
                </a:ext>
              </a:extLst>
            </p:cNvPr>
            <p:cNvSpPr/>
            <p:nvPr/>
          </p:nvSpPr>
          <p:spPr>
            <a:xfrm>
              <a:off x="4121630" y="1149349"/>
              <a:ext cx="3073400" cy="4356100"/>
            </a:xfrm>
            <a:prstGeom prst="roundRect">
              <a:avLst>
                <a:gd name="adj" fmla="val 5372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xmlns="" id="{A45315DB-7961-42A1-9F1A-A6004C997531}"/>
                </a:ext>
              </a:extLst>
            </p:cNvPr>
            <p:cNvSpPr/>
            <p:nvPr/>
          </p:nvSpPr>
          <p:spPr>
            <a:xfrm>
              <a:off x="4374693" y="1607590"/>
              <a:ext cx="2570154" cy="3642820"/>
            </a:xfrm>
            <a:prstGeom prst="roundRect">
              <a:avLst>
                <a:gd name="adj" fmla="val 2407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6" name="Rectangle: Rounded Corners 95">
              <a:extLst>
                <a:ext uri="{FF2B5EF4-FFF2-40B4-BE49-F238E27FC236}">
                  <a16:creationId xmlns:a16="http://schemas.microsoft.com/office/drawing/2014/main" xmlns="" id="{728F0927-0848-41FA-9339-E46CFDB7C994}"/>
                </a:ext>
              </a:extLst>
            </p:cNvPr>
            <p:cNvSpPr/>
            <p:nvPr/>
          </p:nvSpPr>
          <p:spPr>
            <a:xfrm>
              <a:off x="4836246" y="515887"/>
              <a:ext cx="1644168" cy="861775"/>
            </a:xfrm>
            <a:prstGeom prst="roundRect">
              <a:avLst>
                <a:gd name="adj" fmla="val 15796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xmlns="" id="{102351DE-C7AF-4A02-85FF-19CE77234609}"/>
                </a:ext>
              </a:extLst>
            </p:cNvPr>
            <p:cNvSpPr/>
            <p:nvPr/>
          </p:nvSpPr>
          <p:spPr>
            <a:xfrm>
              <a:off x="4901196" y="824579"/>
              <a:ext cx="1514268" cy="489471"/>
            </a:xfrm>
            <a:prstGeom prst="roundRect">
              <a:avLst>
                <a:gd name="adj" fmla="val 15796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xmlns="" id="{3586596B-E3A5-40D9-A0D6-AC456C47F831}"/>
                </a:ext>
              </a:extLst>
            </p:cNvPr>
            <p:cNvSpPr/>
            <p:nvPr/>
          </p:nvSpPr>
          <p:spPr>
            <a:xfrm rot="5400000">
              <a:off x="5402414" y="568664"/>
              <a:ext cx="511830" cy="489471"/>
            </a:xfrm>
            <a:prstGeom prst="roundRect">
              <a:avLst>
                <a:gd name="adj" fmla="val 15796"/>
              </a:avLst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xmlns="" id="{BC7F5CBE-9D1E-4AA2-822D-AD4BC218A8EE}"/>
                </a:ext>
              </a:extLst>
            </p:cNvPr>
            <p:cNvSpPr/>
            <p:nvPr/>
          </p:nvSpPr>
          <p:spPr>
            <a:xfrm>
              <a:off x="5544430" y="626221"/>
              <a:ext cx="227798" cy="227798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xmlns="" id="{1A0B9C31-C523-40BA-8F3B-53A65C504558}"/>
                </a:ext>
              </a:extLst>
            </p:cNvPr>
            <p:cNvGrpSpPr/>
            <p:nvPr/>
          </p:nvGrpSpPr>
          <p:grpSpPr>
            <a:xfrm>
              <a:off x="4513932" y="2431527"/>
              <a:ext cx="2260081" cy="2100689"/>
              <a:chOff x="4513932" y="2431527"/>
              <a:chExt cx="2260081" cy="2100689"/>
            </a:xfrm>
            <a:solidFill>
              <a:schemeClr val="accent4"/>
            </a:solidFill>
          </p:grpSpPr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xmlns="" id="{1928EF20-F4BA-4977-BCE9-351577141582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xmlns="" id="{B9B24003-7D7B-4A0B-B38B-98ECBB4204CB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xmlns="" id="{BA180E51-78DF-4196-A941-D06B2AA405D5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xmlns="" id="{96D08DD9-F4B9-423B-BCCB-926CEFA3418B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xmlns="" id="{0877E7F4-E6D3-4B03-99F9-95F5C47137B1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Rectangle: Rounded Corners 105">
                <a:extLst>
                  <a:ext uri="{FF2B5EF4-FFF2-40B4-BE49-F238E27FC236}">
                    <a16:creationId xmlns:a16="http://schemas.microsoft.com/office/drawing/2014/main" xmlns="" id="{16300E77-8A21-4296-8022-B2D10280053E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7" name="Rectangle: Rounded Corners 106">
                <a:extLst>
                  <a:ext uri="{FF2B5EF4-FFF2-40B4-BE49-F238E27FC236}">
                    <a16:creationId xmlns:a16="http://schemas.microsoft.com/office/drawing/2014/main" xmlns="" id="{EC5FD685-34C7-47F4-B79A-0B33869A6BD8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xmlns="" id="{9A1BC1CD-E15A-46DA-AF23-058C467A7C8B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xmlns="" id="{1E2517F6-307A-415E-97A5-CADF296AA850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xmlns="" id="{332F53E0-B574-49C9-903F-FF22CB4C688D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xmlns="" id="{4C943400-4A7C-4AB0-B08C-EC52FB4F266C}"/>
              </a:ext>
            </a:extLst>
          </p:cNvPr>
          <p:cNvGrpSpPr/>
          <p:nvPr/>
        </p:nvGrpSpPr>
        <p:grpSpPr>
          <a:xfrm>
            <a:off x="8287293" y="1646626"/>
            <a:ext cx="816192" cy="923992"/>
            <a:chOff x="4226983" y="1496113"/>
            <a:chExt cx="3738033" cy="4231746"/>
          </a:xfrm>
        </p:grpSpPr>
        <p:sp>
          <p:nvSpPr>
            <p:cNvPr id="112" name="Freeform 5">
              <a:extLst>
                <a:ext uri="{FF2B5EF4-FFF2-40B4-BE49-F238E27FC236}">
                  <a16:creationId xmlns:a16="http://schemas.microsoft.com/office/drawing/2014/main" xmlns="" id="{EBCE88AF-AE60-4494-A27A-1E99763E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983" y="1496113"/>
              <a:ext cx="3738033" cy="4231746"/>
            </a:xfrm>
            <a:custGeom>
              <a:avLst/>
              <a:gdLst>
                <a:gd name="T0" fmla="*/ 2834 w 4297"/>
                <a:gd name="T1" fmla="*/ 2902 h 5156"/>
                <a:gd name="T2" fmla="*/ 2717 w 4297"/>
                <a:gd name="T3" fmla="*/ 3318 h 5156"/>
                <a:gd name="T4" fmla="*/ 2541 w 4297"/>
                <a:gd name="T5" fmla="*/ 3918 h 5156"/>
                <a:gd name="T6" fmla="*/ 2463 w 4297"/>
                <a:gd name="T7" fmla="*/ 4084 h 5156"/>
                <a:gd name="T8" fmla="*/ 2371 w 4297"/>
                <a:gd name="T9" fmla="*/ 3601 h 5156"/>
                <a:gd name="T10" fmla="*/ 2268 w 4297"/>
                <a:gd name="T11" fmla="*/ 3275 h 5156"/>
                <a:gd name="T12" fmla="*/ 2368 w 4297"/>
                <a:gd name="T13" fmla="*/ 3096 h 5156"/>
                <a:gd name="T14" fmla="*/ 2740 w 4297"/>
                <a:gd name="T15" fmla="*/ 2525 h 5156"/>
                <a:gd name="T16" fmla="*/ 2706 w 4297"/>
                <a:gd name="T17" fmla="*/ 2287 h 5156"/>
                <a:gd name="T18" fmla="*/ 2803 w 4297"/>
                <a:gd name="T19" fmla="*/ 2033 h 5156"/>
                <a:gd name="T20" fmla="*/ 2858 w 4297"/>
                <a:gd name="T21" fmla="*/ 1838 h 5156"/>
                <a:gd name="T22" fmla="*/ 2938 w 4297"/>
                <a:gd name="T23" fmla="*/ 1775 h 5156"/>
                <a:gd name="T24" fmla="*/ 3039 w 4297"/>
                <a:gd name="T25" fmla="*/ 1393 h 5156"/>
                <a:gd name="T26" fmla="*/ 3003 w 4297"/>
                <a:gd name="T27" fmla="*/ 1286 h 5156"/>
                <a:gd name="T28" fmla="*/ 3016 w 4297"/>
                <a:gd name="T29" fmla="*/ 1057 h 5156"/>
                <a:gd name="T30" fmla="*/ 2993 w 4297"/>
                <a:gd name="T31" fmla="*/ 597 h 5156"/>
                <a:gd name="T32" fmla="*/ 2837 w 4297"/>
                <a:gd name="T33" fmla="*/ 398 h 5156"/>
                <a:gd name="T34" fmla="*/ 2735 w 4297"/>
                <a:gd name="T35" fmla="*/ 234 h 5156"/>
                <a:gd name="T36" fmla="*/ 2073 w 4297"/>
                <a:gd name="T37" fmla="*/ 25 h 5156"/>
                <a:gd name="T38" fmla="*/ 1323 w 4297"/>
                <a:gd name="T39" fmla="*/ 588 h 5156"/>
                <a:gd name="T40" fmla="*/ 1308 w 4297"/>
                <a:gd name="T41" fmla="*/ 1140 h 5156"/>
                <a:gd name="T42" fmla="*/ 1322 w 4297"/>
                <a:gd name="T43" fmla="*/ 1279 h 5156"/>
                <a:gd name="T44" fmla="*/ 1285 w 4297"/>
                <a:gd name="T45" fmla="*/ 1517 h 5156"/>
                <a:gd name="T46" fmla="*/ 1404 w 4297"/>
                <a:gd name="T47" fmla="*/ 1803 h 5156"/>
                <a:gd name="T48" fmla="*/ 1455 w 4297"/>
                <a:gd name="T49" fmla="*/ 1835 h 5156"/>
                <a:gd name="T50" fmla="*/ 1593 w 4297"/>
                <a:gd name="T51" fmla="*/ 2234 h 5156"/>
                <a:gd name="T52" fmla="*/ 1573 w 4297"/>
                <a:gd name="T53" fmla="*/ 2473 h 5156"/>
                <a:gd name="T54" fmla="*/ 1575 w 4297"/>
                <a:gd name="T55" fmla="*/ 2525 h 5156"/>
                <a:gd name="T56" fmla="*/ 1982 w 4297"/>
                <a:gd name="T57" fmla="*/ 3043 h 5156"/>
                <a:gd name="T58" fmla="*/ 1949 w 4297"/>
                <a:gd name="T59" fmla="*/ 3129 h 5156"/>
                <a:gd name="T60" fmla="*/ 2057 w 4297"/>
                <a:gd name="T61" fmla="*/ 3325 h 5156"/>
                <a:gd name="T62" fmla="*/ 1925 w 4297"/>
                <a:gd name="T63" fmla="*/ 3672 h 5156"/>
                <a:gd name="T64" fmla="*/ 1843 w 4297"/>
                <a:gd name="T65" fmla="*/ 4241 h 5156"/>
                <a:gd name="T66" fmla="*/ 1682 w 4297"/>
                <a:gd name="T67" fmla="*/ 3601 h 5156"/>
                <a:gd name="T68" fmla="*/ 1534 w 4297"/>
                <a:gd name="T69" fmla="*/ 3101 h 5156"/>
                <a:gd name="T70" fmla="*/ 1467 w 4297"/>
                <a:gd name="T71" fmla="*/ 2806 h 5156"/>
                <a:gd name="T72" fmla="*/ 1321 w 4297"/>
                <a:gd name="T73" fmla="*/ 2617 h 5156"/>
                <a:gd name="T74" fmla="*/ 826 w 4297"/>
                <a:gd name="T75" fmla="*/ 2826 h 5156"/>
                <a:gd name="T76" fmla="*/ 351 w 4297"/>
                <a:gd name="T77" fmla="*/ 3100 h 5156"/>
                <a:gd name="T78" fmla="*/ 122 w 4297"/>
                <a:gd name="T79" fmla="*/ 3586 h 5156"/>
                <a:gd name="T80" fmla="*/ 7 w 4297"/>
                <a:gd name="T81" fmla="*/ 4665 h 5156"/>
                <a:gd name="T82" fmla="*/ 308 w 4297"/>
                <a:gd name="T83" fmla="*/ 4919 h 5156"/>
                <a:gd name="T84" fmla="*/ 725 w 4297"/>
                <a:gd name="T85" fmla="*/ 5032 h 5156"/>
                <a:gd name="T86" fmla="*/ 1084 w 4297"/>
                <a:gd name="T87" fmla="*/ 5089 h 5156"/>
                <a:gd name="T88" fmla="*/ 1542 w 4297"/>
                <a:gd name="T89" fmla="*/ 5133 h 5156"/>
                <a:gd name="T90" fmla="*/ 2764 w 4297"/>
                <a:gd name="T91" fmla="*/ 5133 h 5156"/>
                <a:gd name="T92" fmla="*/ 3324 w 4297"/>
                <a:gd name="T93" fmla="*/ 5077 h 5156"/>
                <a:gd name="T94" fmla="*/ 3597 w 4297"/>
                <a:gd name="T95" fmla="*/ 5032 h 5156"/>
                <a:gd name="T96" fmla="*/ 3978 w 4297"/>
                <a:gd name="T97" fmla="*/ 4929 h 5156"/>
                <a:gd name="T98" fmla="*/ 4227 w 4297"/>
                <a:gd name="T99" fmla="*/ 3743 h 5156"/>
                <a:gd name="T100" fmla="*/ 4160 w 4297"/>
                <a:gd name="T101" fmla="*/ 3440 h 5156"/>
                <a:gd name="T102" fmla="*/ 3827 w 4297"/>
                <a:gd name="T103" fmla="*/ 2984 h 5156"/>
                <a:gd name="T104" fmla="*/ 3439 w 4297"/>
                <a:gd name="T105" fmla="*/ 2805 h 5156"/>
                <a:gd name="T106" fmla="*/ 2922 w 4297"/>
                <a:gd name="T107" fmla="*/ 2588 h 5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97" h="5156">
                  <a:moveTo>
                    <a:pt x="2747" y="2504"/>
                  </a:moveTo>
                  <a:cubicBezTo>
                    <a:pt x="2758" y="2540"/>
                    <a:pt x="2846" y="2808"/>
                    <a:pt x="2834" y="2902"/>
                  </a:cubicBezTo>
                  <a:cubicBezTo>
                    <a:pt x="2829" y="2947"/>
                    <a:pt x="2813" y="2992"/>
                    <a:pt x="2801" y="3036"/>
                  </a:cubicBezTo>
                  <a:cubicBezTo>
                    <a:pt x="2773" y="3130"/>
                    <a:pt x="2745" y="3224"/>
                    <a:pt x="2717" y="3318"/>
                  </a:cubicBezTo>
                  <a:cubicBezTo>
                    <a:pt x="2686" y="3422"/>
                    <a:pt x="2656" y="3525"/>
                    <a:pt x="2626" y="3628"/>
                  </a:cubicBezTo>
                  <a:cubicBezTo>
                    <a:pt x="2598" y="3724"/>
                    <a:pt x="2569" y="3821"/>
                    <a:pt x="2541" y="3918"/>
                  </a:cubicBezTo>
                  <a:cubicBezTo>
                    <a:pt x="2524" y="3975"/>
                    <a:pt x="2480" y="4221"/>
                    <a:pt x="2471" y="4239"/>
                  </a:cubicBezTo>
                  <a:cubicBezTo>
                    <a:pt x="2469" y="4219"/>
                    <a:pt x="2466" y="4103"/>
                    <a:pt x="2463" y="4084"/>
                  </a:cubicBezTo>
                  <a:cubicBezTo>
                    <a:pt x="2453" y="4011"/>
                    <a:pt x="2444" y="3939"/>
                    <a:pt x="2430" y="3867"/>
                  </a:cubicBezTo>
                  <a:cubicBezTo>
                    <a:pt x="2413" y="3778"/>
                    <a:pt x="2394" y="3689"/>
                    <a:pt x="2371" y="3601"/>
                  </a:cubicBezTo>
                  <a:cubicBezTo>
                    <a:pt x="2347" y="3512"/>
                    <a:pt x="2323" y="3423"/>
                    <a:pt x="2270" y="3346"/>
                  </a:cubicBezTo>
                  <a:cubicBezTo>
                    <a:pt x="2250" y="3319"/>
                    <a:pt x="2256" y="3300"/>
                    <a:pt x="2268" y="3275"/>
                  </a:cubicBezTo>
                  <a:cubicBezTo>
                    <a:pt x="2293" y="3222"/>
                    <a:pt x="2325" y="3174"/>
                    <a:pt x="2364" y="3131"/>
                  </a:cubicBezTo>
                  <a:cubicBezTo>
                    <a:pt x="2376" y="3118"/>
                    <a:pt x="2375" y="3109"/>
                    <a:pt x="2368" y="3096"/>
                  </a:cubicBezTo>
                  <a:cubicBezTo>
                    <a:pt x="2331" y="3032"/>
                    <a:pt x="2265" y="2958"/>
                    <a:pt x="2158" y="2930"/>
                  </a:cubicBezTo>
                  <a:cubicBezTo>
                    <a:pt x="2189" y="2908"/>
                    <a:pt x="2564" y="2772"/>
                    <a:pt x="2740" y="2525"/>
                  </a:cubicBezTo>
                  <a:cubicBezTo>
                    <a:pt x="2744" y="2519"/>
                    <a:pt x="2748" y="2510"/>
                    <a:pt x="2746" y="2503"/>
                  </a:cubicBezTo>
                  <a:cubicBezTo>
                    <a:pt x="2733" y="2431"/>
                    <a:pt x="2719" y="2359"/>
                    <a:pt x="2706" y="2287"/>
                  </a:cubicBezTo>
                  <a:cubicBezTo>
                    <a:pt x="2704" y="2279"/>
                    <a:pt x="2706" y="2269"/>
                    <a:pt x="2710" y="2261"/>
                  </a:cubicBezTo>
                  <a:cubicBezTo>
                    <a:pt x="2749" y="2188"/>
                    <a:pt x="2778" y="2112"/>
                    <a:pt x="2803" y="2033"/>
                  </a:cubicBezTo>
                  <a:cubicBezTo>
                    <a:pt x="2821" y="1974"/>
                    <a:pt x="2837" y="1914"/>
                    <a:pt x="2855" y="1855"/>
                  </a:cubicBezTo>
                  <a:cubicBezTo>
                    <a:pt x="2856" y="1849"/>
                    <a:pt x="2858" y="1844"/>
                    <a:pt x="2858" y="1838"/>
                  </a:cubicBezTo>
                  <a:cubicBezTo>
                    <a:pt x="2860" y="1826"/>
                    <a:pt x="2863" y="1820"/>
                    <a:pt x="2878" y="1819"/>
                  </a:cubicBezTo>
                  <a:cubicBezTo>
                    <a:pt x="2906" y="1816"/>
                    <a:pt x="2923" y="1795"/>
                    <a:pt x="2938" y="1775"/>
                  </a:cubicBezTo>
                  <a:cubicBezTo>
                    <a:pt x="2979" y="1720"/>
                    <a:pt x="3001" y="1657"/>
                    <a:pt x="3018" y="1591"/>
                  </a:cubicBezTo>
                  <a:cubicBezTo>
                    <a:pt x="3035" y="1526"/>
                    <a:pt x="3044" y="1460"/>
                    <a:pt x="3039" y="1393"/>
                  </a:cubicBezTo>
                  <a:cubicBezTo>
                    <a:pt x="3036" y="1364"/>
                    <a:pt x="3030" y="1335"/>
                    <a:pt x="3018" y="1306"/>
                  </a:cubicBezTo>
                  <a:cubicBezTo>
                    <a:pt x="3015" y="1299"/>
                    <a:pt x="3010" y="1289"/>
                    <a:pt x="3003" y="1286"/>
                  </a:cubicBezTo>
                  <a:cubicBezTo>
                    <a:pt x="2986" y="1278"/>
                    <a:pt x="2990" y="1267"/>
                    <a:pt x="2991" y="1253"/>
                  </a:cubicBezTo>
                  <a:cubicBezTo>
                    <a:pt x="3001" y="1188"/>
                    <a:pt x="3011" y="1123"/>
                    <a:pt x="3016" y="1057"/>
                  </a:cubicBezTo>
                  <a:cubicBezTo>
                    <a:pt x="3023" y="979"/>
                    <a:pt x="3026" y="901"/>
                    <a:pt x="3028" y="822"/>
                  </a:cubicBezTo>
                  <a:cubicBezTo>
                    <a:pt x="3029" y="745"/>
                    <a:pt x="3020" y="669"/>
                    <a:pt x="2993" y="597"/>
                  </a:cubicBezTo>
                  <a:cubicBezTo>
                    <a:pt x="2968" y="528"/>
                    <a:pt x="2933" y="463"/>
                    <a:pt x="2873" y="417"/>
                  </a:cubicBezTo>
                  <a:cubicBezTo>
                    <a:pt x="2863" y="409"/>
                    <a:pt x="2849" y="405"/>
                    <a:pt x="2837" y="398"/>
                  </a:cubicBezTo>
                  <a:cubicBezTo>
                    <a:pt x="2830" y="393"/>
                    <a:pt x="2822" y="387"/>
                    <a:pt x="2819" y="379"/>
                  </a:cubicBezTo>
                  <a:cubicBezTo>
                    <a:pt x="2796" y="328"/>
                    <a:pt x="2769" y="279"/>
                    <a:pt x="2735" y="234"/>
                  </a:cubicBezTo>
                  <a:cubicBezTo>
                    <a:pt x="2666" y="146"/>
                    <a:pt x="2579" y="84"/>
                    <a:pt x="2473" y="48"/>
                  </a:cubicBezTo>
                  <a:cubicBezTo>
                    <a:pt x="2342" y="2"/>
                    <a:pt x="2208" y="0"/>
                    <a:pt x="2073" y="25"/>
                  </a:cubicBezTo>
                  <a:cubicBezTo>
                    <a:pt x="1846" y="67"/>
                    <a:pt x="1651" y="168"/>
                    <a:pt x="1489" y="331"/>
                  </a:cubicBezTo>
                  <a:cubicBezTo>
                    <a:pt x="1416" y="405"/>
                    <a:pt x="1359" y="490"/>
                    <a:pt x="1323" y="588"/>
                  </a:cubicBezTo>
                  <a:cubicBezTo>
                    <a:pt x="1300" y="653"/>
                    <a:pt x="1290" y="720"/>
                    <a:pt x="1287" y="787"/>
                  </a:cubicBezTo>
                  <a:cubicBezTo>
                    <a:pt x="1283" y="906"/>
                    <a:pt x="1290" y="1023"/>
                    <a:pt x="1308" y="1140"/>
                  </a:cubicBezTo>
                  <a:cubicBezTo>
                    <a:pt x="1314" y="1181"/>
                    <a:pt x="1320" y="1222"/>
                    <a:pt x="1325" y="1263"/>
                  </a:cubicBezTo>
                  <a:cubicBezTo>
                    <a:pt x="1326" y="1268"/>
                    <a:pt x="1325" y="1277"/>
                    <a:pt x="1322" y="1279"/>
                  </a:cubicBezTo>
                  <a:cubicBezTo>
                    <a:pt x="1285" y="1302"/>
                    <a:pt x="1280" y="1341"/>
                    <a:pt x="1277" y="1377"/>
                  </a:cubicBezTo>
                  <a:cubicBezTo>
                    <a:pt x="1273" y="1424"/>
                    <a:pt x="1277" y="1469"/>
                    <a:pt x="1285" y="1517"/>
                  </a:cubicBezTo>
                  <a:cubicBezTo>
                    <a:pt x="1293" y="1565"/>
                    <a:pt x="1298" y="1597"/>
                    <a:pt x="1310" y="1636"/>
                  </a:cubicBezTo>
                  <a:cubicBezTo>
                    <a:pt x="1329" y="1698"/>
                    <a:pt x="1353" y="1759"/>
                    <a:pt x="1404" y="1803"/>
                  </a:cubicBezTo>
                  <a:cubicBezTo>
                    <a:pt x="1414" y="1811"/>
                    <a:pt x="1429" y="1813"/>
                    <a:pt x="1440" y="1820"/>
                  </a:cubicBezTo>
                  <a:cubicBezTo>
                    <a:pt x="1446" y="1823"/>
                    <a:pt x="1454" y="1829"/>
                    <a:pt x="1455" y="1835"/>
                  </a:cubicBezTo>
                  <a:cubicBezTo>
                    <a:pt x="1473" y="1896"/>
                    <a:pt x="1487" y="1959"/>
                    <a:pt x="1508" y="2020"/>
                  </a:cubicBezTo>
                  <a:cubicBezTo>
                    <a:pt x="1533" y="2093"/>
                    <a:pt x="1560" y="2165"/>
                    <a:pt x="1593" y="2234"/>
                  </a:cubicBezTo>
                  <a:cubicBezTo>
                    <a:pt x="1608" y="2266"/>
                    <a:pt x="1610" y="2294"/>
                    <a:pt x="1603" y="2326"/>
                  </a:cubicBezTo>
                  <a:cubicBezTo>
                    <a:pt x="1592" y="2375"/>
                    <a:pt x="1582" y="2424"/>
                    <a:pt x="1573" y="2473"/>
                  </a:cubicBezTo>
                  <a:cubicBezTo>
                    <a:pt x="1570" y="2485"/>
                    <a:pt x="1567" y="2496"/>
                    <a:pt x="1567" y="2508"/>
                  </a:cubicBezTo>
                  <a:cubicBezTo>
                    <a:pt x="1566" y="2514"/>
                    <a:pt x="1571" y="2521"/>
                    <a:pt x="1575" y="2525"/>
                  </a:cubicBezTo>
                  <a:cubicBezTo>
                    <a:pt x="1789" y="2786"/>
                    <a:pt x="2084" y="2877"/>
                    <a:pt x="2158" y="2930"/>
                  </a:cubicBezTo>
                  <a:cubicBezTo>
                    <a:pt x="2099" y="2945"/>
                    <a:pt x="2015" y="3003"/>
                    <a:pt x="1982" y="3043"/>
                  </a:cubicBezTo>
                  <a:cubicBezTo>
                    <a:pt x="1967" y="3060"/>
                    <a:pt x="1957" y="3081"/>
                    <a:pt x="1946" y="3100"/>
                  </a:cubicBezTo>
                  <a:cubicBezTo>
                    <a:pt x="1939" y="3110"/>
                    <a:pt x="1939" y="3119"/>
                    <a:pt x="1949" y="3129"/>
                  </a:cubicBezTo>
                  <a:cubicBezTo>
                    <a:pt x="1997" y="3181"/>
                    <a:pt x="2034" y="3240"/>
                    <a:pt x="2060" y="3306"/>
                  </a:cubicBezTo>
                  <a:cubicBezTo>
                    <a:pt x="2062" y="3311"/>
                    <a:pt x="2061" y="3321"/>
                    <a:pt x="2057" y="3325"/>
                  </a:cubicBezTo>
                  <a:cubicBezTo>
                    <a:pt x="2012" y="3387"/>
                    <a:pt x="1988" y="3458"/>
                    <a:pt x="1965" y="3529"/>
                  </a:cubicBezTo>
                  <a:cubicBezTo>
                    <a:pt x="1951" y="3576"/>
                    <a:pt x="1937" y="3624"/>
                    <a:pt x="1925" y="3672"/>
                  </a:cubicBezTo>
                  <a:cubicBezTo>
                    <a:pt x="1909" y="3742"/>
                    <a:pt x="1893" y="3812"/>
                    <a:pt x="1881" y="3883"/>
                  </a:cubicBezTo>
                  <a:cubicBezTo>
                    <a:pt x="1867" y="3967"/>
                    <a:pt x="1845" y="4234"/>
                    <a:pt x="1843" y="4241"/>
                  </a:cubicBezTo>
                  <a:cubicBezTo>
                    <a:pt x="1834" y="4213"/>
                    <a:pt x="1786" y="3957"/>
                    <a:pt x="1769" y="3900"/>
                  </a:cubicBezTo>
                  <a:cubicBezTo>
                    <a:pt x="1740" y="3800"/>
                    <a:pt x="1711" y="3700"/>
                    <a:pt x="1682" y="3601"/>
                  </a:cubicBezTo>
                  <a:cubicBezTo>
                    <a:pt x="1662" y="3535"/>
                    <a:pt x="1642" y="3469"/>
                    <a:pt x="1623" y="3403"/>
                  </a:cubicBezTo>
                  <a:cubicBezTo>
                    <a:pt x="1593" y="3302"/>
                    <a:pt x="1564" y="3202"/>
                    <a:pt x="1534" y="3101"/>
                  </a:cubicBezTo>
                  <a:cubicBezTo>
                    <a:pt x="1522" y="3059"/>
                    <a:pt x="1510" y="3018"/>
                    <a:pt x="1497" y="2977"/>
                  </a:cubicBezTo>
                  <a:cubicBezTo>
                    <a:pt x="1480" y="2921"/>
                    <a:pt x="1472" y="2864"/>
                    <a:pt x="1467" y="2806"/>
                  </a:cubicBezTo>
                  <a:cubicBezTo>
                    <a:pt x="1462" y="2735"/>
                    <a:pt x="1569" y="2526"/>
                    <a:pt x="1568" y="2514"/>
                  </a:cubicBezTo>
                  <a:cubicBezTo>
                    <a:pt x="1523" y="2533"/>
                    <a:pt x="1364" y="2600"/>
                    <a:pt x="1321" y="2617"/>
                  </a:cubicBezTo>
                  <a:cubicBezTo>
                    <a:pt x="1259" y="2643"/>
                    <a:pt x="1196" y="2668"/>
                    <a:pt x="1134" y="2695"/>
                  </a:cubicBezTo>
                  <a:cubicBezTo>
                    <a:pt x="1031" y="2738"/>
                    <a:pt x="929" y="2783"/>
                    <a:pt x="826" y="2826"/>
                  </a:cubicBezTo>
                  <a:cubicBezTo>
                    <a:pt x="749" y="2859"/>
                    <a:pt x="672" y="2891"/>
                    <a:pt x="595" y="2925"/>
                  </a:cubicBezTo>
                  <a:cubicBezTo>
                    <a:pt x="502" y="2966"/>
                    <a:pt x="422" y="3026"/>
                    <a:pt x="351" y="3100"/>
                  </a:cubicBezTo>
                  <a:cubicBezTo>
                    <a:pt x="271" y="3185"/>
                    <a:pt x="208" y="3280"/>
                    <a:pt x="170" y="3390"/>
                  </a:cubicBezTo>
                  <a:cubicBezTo>
                    <a:pt x="148" y="3453"/>
                    <a:pt x="137" y="3521"/>
                    <a:pt x="122" y="3586"/>
                  </a:cubicBezTo>
                  <a:cubicBezTo>
                    <a:pt x="111" y="3633"/>
                    <a:pt x="102" y="3681"/>
                    <a:pt x="92" y="3728"/>
                  </a:cubicBezTo>
                  <a:cubicBezTo>
                    <a:pt x="29" y="4017"/>
                    <a:pt x="0" y="4609"/>
                    <a:pt x="7" y="4665"/>
                  </a:cubicBezTo>
                  <a:cubicBezTo>
                    <a:pt x="14" y="4719"/>
                    <a:pt x="42" y="4760"/>
                    <a:pt x="82" y="4795"/>
                  </a:cubicBezTo>
                  <a:cubicBezTo>
                    <a:pt x="148" y="4852"/>
                    <a:pt x="227" y="4889"/>
                    <a:pt x="308" y="4919"/>
                  </a:cubicBezTo>
                  <a:cubicBezTo>
                    <a:pt x="374" y="4943"/>
                    <a:pt x="440" y="4965"/>
                    <a:pt x="508" y="4983"/>
                  </a:cubicBezTo>
                  <a:cubicBezTo>
                    <a:pt x="579" y="5002"/>
                    <a:pt x="653" y="5017"/>
                    <a:pt x="725" y="5032"/>
                  </a:cubicBezTo>
                  <a:cubicBezTo>
                    <a:pt x="770" y="5042"/>
                    <a:pt x="814" y="5050"/>
                    <a:pt x="859" y="5057"/>
                  </a:cubicBezTo>
                  <a:cubicBezTo>
                    <a:pt x="934" y="5069"/>
                    <a:pt x="1009" y="5080"/>
                    <a:pt x="1084" y="5089"/>
                  </a:cubicBezTo>
                  <a:cubicBezTo>
                    <a:pt x="1181" y="5100"/>
                    <a:pt x="1279" y="5110"/>
                    <a:pt x="1376" y="5120"/>
                  </a:cubicBezTo>
                  <a:cubicBezTo>
                    <a:pt x="1431" y="5125"/>
                    <a:pt x="1486" y="5130"/>
                    <a:pt x="1542" y="5133"/>
                  </a:cubicBezTo>
                  <a:cubicBezTo>
                    <a:pt x="1815" y="5148"/>
                    <a:pt x="2089" y="5156"/>
                    <a:pt x="2363" y="5148"/>
                  </a:cubicBezTo>
                  <a:cubicBezTo>
                    <a:pt x="2497" y="5145"/>
                    <a:pt x="2630" y="5141"/>
                    <a:pt x="2764" y="5133"/>
                  </a:cubicBezTo>
                  <a:cubicBezTo>
                    <a:pt x="2883" y="5125"/>
                    <a:pt x="3002" y="5113"/>
                    <a:pt x="3120" y="5101"/>
                  </a:cubicBezTo>
                  <a:cubicBezTo>
                    <a:pt x="3188" y="5095"/>
                    <a:pt x="3256" y="5087"/>
                    <a:pt x="3324" y="5077"/>
                  </a:cubicBezTo>
                  <a:cubicBezTo>
                    <a:pt x="3367" y="5071"/>
                    <a:pt x="3410" y="5062"/>
                    <a:pt x="3454" y="5054"/>
                  </a:cubicBezTo>
                  <a:cubicBezTo>
                    <a:pt x="3501" y="5046"/>
                    <a:pt x="3549" y="5040"/>
                    <a:pt x="3597" y="5032"/>
                  </a:cubicBezTo>
                  <a:cubicBezTo>
                    <a:pt x="3643" y="5023"/>
                    <a:pt x="3689" y="5014"/>
                    <a:pt x="3734" y="5001"/>
                  </a:cubicBezTo>
                  <a:cubicBezTo>
                    <a:pt x="3816" y="4979"/>
                    <a:pt x="3898" y="4957"/>
                    <a:pt x="3978" y="4929"/>
                  </a:cubicBezTo>
                  <a:cubicBezTo>
                    <a:pt x="4075" y="4896"/>
                    <a:pt x="4169" y="4855"/>
                    <a:pt x="4245" y="4783"/>
                  </a:cubicBezTo>
                  <a:cubicBezTo>
                    <a:pt x="4297" y="4734"/>
                    <a:pt x="4266" y="3926"/>
                    <a:pt x="4227" y="3743"/>
                  </a:cubicBezTo>
                  <a:cubicBezTo>
                    <a:pt x="4217" y="3698"/>
                    <a:pt x="4208" y="3653"/>
                    <a:pt x="4198" y="3609"/>
                  </a:cubicBezTo>
                  <a:cubicBezTo>
                    <a:pt x="4186" y="3552"/>
                    <a:pt x="4173" y="3496"/>
                    <a:pt x="4160" y="3440"/>
                  </a:cubicBezTo>
                  <a:cubicBezTo>
                    <a:pt x="4146" y="3379"/>
                    <a:pt x="4120" y="3322"/>
                    <a:pt x="4088" y="3268"/>
                  </a:cubicBezTo>
                  <a:cubicBezTo>
                    <a:pt x="4023" y="3154"/>
                    <a:pt x="3936" y="3059"/>
                    <a:pt x="3827" y="2984"/>
                  </a:cubicBezTo>
                  <a:cubicBezTo>
                    <a:pt x="3767" y="2943"/>
                    <a:pt x="3700" y="2917"/>
                    <a:pt x="3634" y="2888"/>
                  </a:cubicBezTo>
                  <a:cubicBezTo>
                    <a:pt x="3569" y="2860"/>
                    <a:pt x="3504" y="2832"/>
                    <a:pt x="3439" y="2805"/>
                  </a:cubicBezTo>
                  <a:cubicBezTo>
                    <a:pt x="3332" y="2760"/>
                    <a:pt x="3225" y="2716"/>
                    <a:pt x="3118" y="2671"/>
                  </a:cubicBezTo>
                  <a:cubicBezTo>
                    <a:pt x="3053" y="2644"/>
                    <a:pt x="2987" y="2616"/>
                    <a:pt x="2922" y="2588"/>
                  </a:cubicBezTo>
                  <a:cubicBezTo>
                    <a:pt x="2904" y="2580"/>
                    <a:pt x="2772" y="2516"/>
                    <a:pt x="2747" y="2504"/>
                  </a:cubicBezTo>
                  <a:close/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xmlns="" id="{188FD5B6-46D9-4861-A2E7-4355202917FD}"/>
                </a:ext>
              </a:extLst>
            </p:cNvPr>
            <p:cNvGrpSpPr/>
            <p:nvPr/>
          </p:nvGrpSpPr>
          <p:grpSpPr>
            <a:xfrm>
              <a:off x="6696692" y="4329460"/>
              <a:ext cx="889206" cy="889207"/>
              <a:chOff x="6810213" y="1414243"/>
              <a:chExt cx="692340" cy="692342"/>
            </a:xfrm>
            <a:solidFill>
              <a:srgbClr val="FF0000"/>
            </a:solidFill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xmlns="" id="{E66D057C-FE2F-40E9-81AA-8C1C63BF04FA}"/>
                  </a:ext>
                </a:extLst>
              </p:cNvPr>
              <p:cNvSpPr/>
              <p:nvPr/>
            </p:nvSpPr>
            <p:spPr>
              <a:xfrm>
                <a:off x="7051989" y="1414243"/>
                <a:ext cx="208788" cy="692342"/>
              </a:xfrm>
              <a:prstGeom prst="roundRect">
                <a:avLst>
                  <a:gd name="adj" fmla="val 14204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5" name="Rectangle: Rounded Corners 114">
                <a:extLst>
                  <a:ext uri="{FF2B5EF4-FFF2-40B4-BE49-F238E27FC236}">
                    <a16:creationId xmlns:a16="http://schemas.microsoft.com/office/drawing/2014/main" xmlns="" id="{40320BE5-FBCD-47C0-8F7D-06A31F514CD3}"/>
                  </a:ext>
                </a:extLst>
              </p:cNvPr>
              <p:cNvSpPr/>
              <p:nvPr/>
            </p:nvSpPr>
            <p:spPr>
              <a:xfrm rot="5400000">
                <a:off x="7051989" y="1414245"/>
                <a:ext cx="208787" cy="692340"/>
              </a:xfrm>
              <a:prstGeom prst="roundRect">
                <a:avLst>
                  <a:gd name="adj" fmla="val 14204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xmlns="" id="{D81C0F0C-9C47-4A06-8581-0BDC57FDE7D9}"/>
              </a:ext>
            </a:extLst>
          </p:cNvPr>
          <p:cNvGrpSpPr/>
          <p:nvPr/>
        </p:nvGrpSpPr>
        <p:grpSpPr>
          <a:xfrm rot="18146296">
            <a:off x="8493" y="2040220"/>
            <a:ext cx="969430" cy="377414"/>
            <a:chOff x="3263666" y="1453816"/>
            <a:chExt cx="2213109" cy="861597"/>
          </a:xfrm>
        </p:grpSpPr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xmlns="" id="{03B4B443-3414-4FD1-B78E-C7E970CEE1B7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xmlns="" id="{6BE5284B-ED98-4394-9011-03E0390030D9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F9E62BBE-860F-402B-B2CD-30705AF05EDA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3199F6C9-8950-4450-B7E5-0090A54E84E7}"/>
                </a:ext>
              </a:extLst>
            </p:cNvPr>
            <p:cNvSpPr/>
            <p:nvPr/>
          </p:nvSpPr>
          <p:spPr>
            <a:xfrm rot="16200000">
              <a:off x="3733520" y="1296550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61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4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8">
            <a:extLst>
              <a:ext uri="{FF2B5EF4-FFF2-40B4-BE49-F238E27FC236}">
                <a16:creationId xmlns:a16="http://schemas.microsoft.com/office/drawing/2014/main" xmlns="" id="{3E05356A-AD0D-4831-AA89-FB4639745FE5}"/>
              </a:ext>
            </a:extLst>
          </p:cNvPr>
          <p:cNvGrpSpPr>
            <a:grpSpLocks/>
          </p:cNvGrpSpPr>
          <p:nvPr/>
        </p:nvGrpSpPr>
        <p:grpSpPr bwMode="auto">
          <a:xfrm>
            <a:off x="7473950" y="1321468"/>
            <a:ext cx="3733800" cy="5122209"/>
            <a:chOff x="1506" y="228"/>
            <a:chExt cx="2856" cy="3918"/>
          </a:xfrm>
        </p:grpSpPr>
        <p:grpSp>
          <p:nvGrpSpPr>
            <p:cNvPr id="6" name="Group 113">
              <a:extLst>
                <a:ext uri="{FF2B5EF4-FFF2-40B4-BE49-F238E27FC236}">
                  <a16:creationId xmlns:a16="http://schemas.microsoft.com/office/drawing/2014/main" xmlns="" id="{5560A32F-1907-4090-B638-A06A9CE9553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06" y="234"/>
              <a:ext cx="2856" cy="3912"/>
              <a:chOff x="1344" y="288"/>
              <a:chExt cx="2856" cy="3912"/>
            </a:xfrm>
          </p:grpSpPr>
          <p:sp>
            <p:nvSpPr>
              <p:cNvPr id="10" name="AutoShape 112">
                <a:extLst>
                  <a:ext uri="{FF2B5EF4-FFF2-40B4-BE49-F238E27FC236}">
                    <a16:creationId xmlns:a16="http://schemas.microsoft.com/office/drawing/2014/main" xmlns="" id="{BAB3098E-BADC-4AE1-A8EA-D65256CDA2D8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344" y="288"/>
                <a:ext cx="2856" cy="3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11" name="Freeform 114">
                <a:extLst>
                  <a:ext uri="{FF2B5EF4-FFF2-40B4-BE49-F238E27FC236}">
                    <a16:creationId xmlns:a16="http://schemas.microsoft.com/office/drawing/2014/main" xmlns="" id="{2FFB34F0-98EE-4EC3-8BC9-B1D174BC25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40" y="288"/>
                <a:ext cx="2858" cy="3910"/>
              </a:xfrm>
              <a:custGeom>
                <a:avLst/>
                <a:gdLst/>
                <a:ahLst/>
                <a:cxnLst>
                  <a:cxn ang="0">
                    <a:pos x="1356" y="783"/>
                  </a:cxn>
                  <a:cxn ang="0">
                    <a:pos x="1343" y="613"/>
                  </a:cxn>
                  <a:cxn ang="0">
                    <a:pos x="1303" y="425"/>
                  </a:cxn>
                  <a:cxn ang="0">
                    <a:pos x="1214" y="279"/>
                  </a:cxn>
                  <a:cxn ang="0">
                    <a:pos x="1132" y="210"/>
                  </a:cxn>
                  <a:cxn ang="0">
                    <a:pos x="1042" y="168"/>
                  </a:cxn>
                  <a:cxn ang="0">
                    <a:pos x="1019" y="166"/>
                  </a:cxn>
                  <a:cxn ang="0">
                    <a:pos x="971" y="200"/>
                  </a:cxn>
                  <a:cxn ang="0">
                    <a:pos x="884" y="244"/>
                  </a:cxn>
                  <a:cxn ang="0">
                    <a:pos x="775" y="274"/>
                  </a:cxn>
                  <a:cxn ang="0">
                    <a:pos x="733" y="177"/>
                  </a:cxn>
                  <a:cxn ang="0">
                    <a:pos x="649" y="135"/>
                  </a:cxn>
                  <a:cxn ang="0">
                    <a:pos x="577" y="60"/>
                  </a:cxn>
                  <a:cxn ang="0">
                    <a:pos x="412" y="35"/>
                  </a:cxn>
                  <a:cxn ang="0">
                    <a:pos x="436" y="46"/>
                  </a:cxn>
                  <a:cxn ang="0">
                    <a:pos x="490" y="149"/>
                  </a:cxn>
                  <a:cxn ang="0">
                    <a:pos x="492" y="190"/>
                  </a:cxn>
                  <a:cxn ang="0">
                    <a:pos x="525" y="294"/>
                  </a:cxn>
                  <a:cxn ang="0">
                    <a:pos x="515" y="302"/>
                  </a:cxn>
                  <a:cxn ang="0">
                    <a:pos x="425" y="425"/>
                  </a:cxn>
                  <a:cxn ang="0">
                    <a:pos x="367" y="402"/>
                  </a:cxn>
                  <a:cxn ang="0">
                    <a:pos x="221" y="359"/>
                  </a:cxn>
                  <a:cxn ang="0">
                    <a:pos x="222" y="529"/>
                  </a:cxn>
                  <a:cxn ang="0">
                    <a:pos x="196" y="697"/>
                  </a:cxn>
                  <a:cxn ang="0">
                    <a:pos x="76" y="788"/>
                  </a:cxn>
                  <a:cxn ang="0">
                    <a:pos x="59" y="888"/>
                  </a:cxn>
                  <a:cxn ang="0">
                    <a:pos x="26" y="1022"/>
                  </a:cxn>
                  <a:cxn ang="0">
                    <a:pos x="67" y="1137"/>
                  </a:cxn>
                  <a:cxn ang="0">
                    <a:pos x="60" y="1296"/>
                  </a:cxn>
                  <a:cxn ang="0">
                    <a:pos x="92" y="1417"/>
                  </a:cxn>
                  <a:cxn ang="0">
                    <a:pos x="205" y="1481"/>
                  </a:cxn>
                  <a:cxn ang="0">
                    <a:pos x="338" y="1551"/>
                  </a:cxn>
                  <a:cxn ang="0">
                    <a:pos x="247" y="1727"/>
                  </a:cxn>
                  <a:cxn ang="0">
                    <a:pos x="288" y="1869"/>
                  </a:cxn>
                  <a:cxn ang="0">
                    <a:pos x="415" y="1856"/>
                  </a:cxn>
                  <a:cxn ang="0">
                    <a:pos x="443" y="1851"/>
                  </a:cxn>
                  <a:cxn ang="0">
                    <a:pos x="616" y="1884"/>
                  </a:cxn>
                  <a:cxn ang="0">
                    <a:pos x="717" y="1922"/>
                  </a:cxn>
                  <a:cxn ang="0">
                    <a:pos x="825" y="1921"/>
                  </a:cxn>
                  <a:cxn ang="0">
                    <a:pos x="1011" y="1857"/>
                  </a:cxn>
                  <a:cxn ang="0">
                    <a:pos x="1152" y="1883"/>
                  </a:cxn>
                  <a:cxn ang="0">
                    <a:pos x="1110" y="1725"/>
                  </a:cxn>
                  <a:cxn ang="0">
                    <a:pos x="1255" y="1627"/>
                  </a:cxn>
                  <a:cxn ang="0">
                    <a:pos x="1159" y="1472"/>
                  </a:cxn>
                  <a:cxn ang="0">
                    <a:pos x="1035" y="1321"/>
                  </a:cxn>
                  <a:cxn ang="0">
                    <a:pos x="982" y="1188"/>
                  </a:cxn>
                  <a:cxn ang="0">
                    <a:pos x="1102" y="1158"/>
                  </a:cxn>
                  <a:cxn ang="0">
                    <a:pos x="1229" y="1077"/>
                  </a:cxn>
                  <a:cxn ang="0">
                    <a:pos x="1329" y="995"/>
                  </a:cxn>
                  <a:cxn ang="0">
                    <a:pos x="1422" y="947"/>
                  </a:cxn>
                  <a:cxn ang="0">
                    <a:pos x="1222" y="257"/>
                  </a:cxn>
                  <a:cxn ang="0">
                    <a:pos x="1244" y="251"/>
                  </a:cxn>
                  <a:cxn ang="0">
                    <a:pos x="410" y="111"/>
                  </a:cxn>
                  <a:cxn ang="0">
                    <a:pos x="829" y="149"/>
                  </a:cxn>
                  <a:cxn ang="0">
                    <a:pos x="1094" y="121"/>
                  </a:cxn>
                  <a:cxn ang="0">
                    <a:pos x="1164" y="171"/>
                  </a:cxn>
                  <a:cxn ang="0">
                    <a:pos x="1161" y="112"/>
                  </a:cxn>
                  <a:cxn ang="0">
                    <a:pos x="1155" y="128"/>
                  </a:cxn>
                  <a:cxn ang="0">
                    <a:pos x="1106" y="130"/>
                  </a:cxn>
                  <a:cxn ang="0">
                    <a:pos x="305" y="320"/>
                  </a:cxn>
                  <a:cxn ang="0">
                    <a:pos x="185" y="349"/>
                  </a:cxn>
                  <a:cxn ang="0">
                    <a:pos x="263" y="330"/>
                  </a:cxn>
                </a:cxnLst>
                <a:rect l="0" t="0" r="r" b="b"/>
                <a:pathLst>
                  <a:path w="1426" h="1952">
                    <a:moveTo>
                      <a:pt x="1424" y="939"/>
                    </a:moveTo>
                    <a:cubicBezTo>
                      <a:pt x="1425" y="936"/>
                      <a:pt x="1426" y="932"/>
                      <a:pt x="1426" y="930"/>
                    </a:cubicBezTo>
                    <a:cubicBezTo>
                      <a:pt x="1426" y="928"/>
                      <a:pt x="1425" y="925"/>
                      <a:pt x="1423" y="922"/>
                    </a:cubicBezTo>
                    <a:cubicBezTo>
                      <a:pt x="1421" y="920"/>
                      <a:pt x="1419" y="916"/>
                      <a:pt x="1417" y="914"/>
                    </a:cubicBezTo>
                    <a:cubicBezTo>
                      <a:pt x="1416" y="912"/>
                      <a:pt x="1415" y="909"/>
                      <a:pt x="1415" y="907"/>
                    </a:cubicBezTo>
                    <a:cubicBezTo>
                      <a:pt x="1415" y="905"/>
                      <a:pt x="1415" y="902"/>
                      <a:pt x="1414" y="901"/>
                    </a:cubicBezTo>
                    <a:cubicBezTo>
                      <a:pt x="1413" y="899"/>
                      <a:pt x="1413" y="896"/>
                      <a:pt x="1413" y="894"/>
                    </a:cubicBezTo>
                    <a:cubicBezTo>
                      <a:pt x="1413" y="888"/>
                      <a:pt x="1413" y="888"/>
                      <a:pt x="1413" y="888"/>
                    </a:cubicBezTo>
                    <a:cubicBezTo>
                      <a:pt x="1413" y="887"/>
                      <a:pt x="1412" y="885"/>
                      <a:pt x="1411" y="883"/>
                    </a:cubicBezTo>
                    <a:cubicBezTo>
                      <a:pt x="1411" y="882"/>
                      <a:pt x="1408" y="879"/>
                      <a:pt x="1405" y="878"/>
                    </a:cubicBezTo>
                    <a:cubicBezTo>
                      <a:pt x="1403" y="877"/>
                      <a:pt x="1399" y="875"/>
                      <a:pt x="1398" y="876"/>
                    </a:cubicBezTo>
                    <a:cubicBezTo>
                      <a:pt x="1396" y="876"/>
                      <a:pt x="1393" y="874"/>
                      <a:pt x="1391" y="873"/>
                    </a:cubicBezTo>
                    <a:cubicBezTo>
                      <a:pt x="1388" y="871"/>
                      <a:pt x="1385" y="869"/>
                      <a:pt x="1383" y="869"/>
                    </a:cubicBezTo>
                    <a:cubicBezTo>
                      <a:pt x="1381" y="869"/>
                      <a:pt x="1378" y="869"/>
                      <a:pt x="1377" y="868"/>
                    </a:cubicBezTo>
                    <a:cubicBezTo>
                      <a:pt x="1376" y="867"/>
                      <a:pt x="1375" y="864"/>
                      <a:pt x="1374" y="862"/>
                    </a:cubicBezTo>
                    <a:cubicBezTo>
                      <a:pt x="1374" y="860"/>
                      <a:pt x="1373" y="858"/>
                      <a:pt x="1373" y="858"/>
                    </a:cubicBezTo>
                    <a:cubicBezTo>
                      <a:pt x="1373" y="858"/>
                      <a:pt x="1374" y="856"/>
                      <a:pt x="1375" y="853"/>
                    </a:cubicBezTo>
                    <a:cubicBezTo>
                      <a:pt x="1376" y="851"/>
                      <a:pt x="1377" y="847"/>
                      <a:pt x="1376" y="844"/>
                    </a:cubicBezTo>
                    <a:cubicBezTo>
                      <a:pt x="1376" y="842"/>
                      <a:pt x="1376" y="838"/>
                      <a:pt x="1376" y="836"/>
                    </a:cubicBezTo>
                    <a:cubicBezTo>
                      <a:pt x="1376" y="833"/>
                      <a:pt x="1375" y="830"/>
                      <a:pt x="1373" y="829"/>
                    </a:cubicBezTo>
                    <a:cubicBezTo>
                      <a:pt x="1371" y="828"/>
                      <a:pt x="1369" y="826"/>
                      <a:pt x="1367" y="825"/>
                    </a:cubicBezTo>
                    <a:cubicBezTo>
                      <a:pt x="1365" y="823"/>
                      <a:pt x="1363" y="820"/>
                      <a:pt x="1363" y="818"/>
                    </a:cubicBezTo>
                    <a:cubicBezTo>
                      <a:pt x="1362" y="816"/>
                      <a:pt x="1361" y="812"/>
                      <a:pt x="1360" y="808"/>
                    </a:cubicBezTo>
                    <a:cubicBezTo>
                      <a:pt x="1358" y="804"/>
                      <a:pt x="1356" y="801"/>
                      <a:pt x="1354" y="800"/>
                    </a:cubicBezTo>
                    <a:cubicBezTo>
                      <a:pt x="1353" y="799"/>
                      <a:pt x="1351" y="797"/>
                      <a:pt x="1350" y="796"/>
                    </a:cubicBezTo>
                    <a:cubicBezTo>
                      <a:pt x="1350" y="794"/>
                      <a:pt x="1350" y="791"/>
                      <a:pt x="1351" y="790"/>
                    </a:cubicBezTo>
                    <a:cubicBezTo>
                      <a:pt x="1352" y="789"/>
                      <a:pt x="1355" y="785"/>
                      <a:pt x="1356" y="783"/>
                    </a:cubicBezTo>
                    <a:cubicBezTo>
                      <a:pt x="1358" y="781"/>
                      <a:pt x="1360" y="777"/>
                      <a:pt x="1362" y="775"/>
                    </a:cubicBezTo>
                    <a:cubicBezTo>
                      <a:pt x="1363" y="773"/>
                      <a:pt x="1365" y="769"/>
                      <a:pt x="1365" y="767"/>
                    </a:cubicBezTo>
                    <a:cubicBezTo>
                      <a:pt x="1366" y="765"/>
                      <a:pt x="1366" y="761"/>
                      <a:pt x="1365" y="760"/>
                    </a:cubicBezTo>
                    <a:cubicBezTo>
                      <a:pt x="1365" y="758"/>
                      <a:pt x="1365" y="754"/>
                      <a:pt x="1365" y="752"/>
                    </a:cubicBezTo>
                    <a:cubicBezTo>
                      <a:pt x="1366" y="749"/>
                      <a:pt x="1367" y="745"/>
                      <a:pt x="1368" y="744"/>
                    </a:cubicBezTo>
                    <a:cubicBezTo>
                      <a:pt x="1369" y="742"/>
                      <a:pt x="1369" y="738"/>
                      <a:pt x="1370" y="736"/>
                    </a:cubicBezTo>
                    <a:cubicBezTo>
                      <a:pt x="1370" y="733"/>
                      <a:pt x="1370" y="731"/>
                      <a:pt x="1370" y="731"/>
                    </a:cubicBezTo>
                    <a:cubicBezTo>
                      <a:pt x="1370" y="731"/>
                      <a:pt x="1369" y="730"/>
                      <a:pt x="1367" y="729"/>
                    </a:cubicBezTo>
                    <a:cubicBezTo>
                      <a:pt x="1366" y="728"/>
                      <a:pt x="1364" y="727"/>
                      <a:pt x="1362" y="726"/>
                    </a:cubicBezTo>
                    <a:cubicBezTo>
                      <a:pt x="1361" y="725"/>
                      <a:pt x="1360" y="722"/>
                      <a:pt x="1360" y="720"/>
                    </a:cubicBezTo>
                    <a:cubicBezTo>
                      <a:pt x="1359" y="718"/>
                      <a:pt x="1360" y="715"/>
                      <a:pt x="1361" y="712"/>
                    </a:cubicBezTo>
                    <a:cubicBezTo>
                      <a:pt x="1362" y="710"/>
                      <a:pt x="1362" y="707"/>
                      <a:pt x="1361" y="705"/>
                    </a:cubicBezTo>
                    <a:cubicBezTo>
                      <a:pt x="1360" y="703"/>
                      <a:pt x="1360" y="701"/>
                      <a:pt x="1361" y="699"/>
                    </a:cubicBezTo>
                    <a:cubicBezTo>
                      <a:pt x="1361" y="697"/>
                      <a:pt x="1362" y="694"/>
                      <a:pt x="1362" y="691"/>
                    </a:cubicBezTo>
                    <a:cubicBezTo>
                      <a:pt x="1362" y="689"/>
                      <a:pt x="1360" y="686"/>
                      <a:pt x="1357" y="686"/>
                    </a:cubicBezTo>
                    <a:cubicBezTo>
                      <a:pt x="1355" y="685"/>
                      <a:pt x="1350" y="684"/>
                      <a:pt x="1348" y="683"/>
                    </a:cubicBezTo>
                    <a:cubicBezTo>
                      <a:pt x="1345" y="682"/>
                      <a:pt x="1342" y="679"/>
                      <a:pt x="1342" y="677"/>
                    </a:cubicBezTo>
                    <a:cubicBezTo>
                      <a:pt x="1342" y="675"/>
                      <a:pt x="1340" y="671"/>
                      <a:pt x="1339" y="668"/>
                    </a:cubicBezTo>
                    <a:cubicBezTo>
                      <a:pt x="1338" y="665"/>
                      <a:pt x="1337" y="662"/>
                      <a:pt x="1336" y="659"/>
                    </a:cubicBezTo>
                    <a:cubicBezTo>
                      <a:pt x="1335" y="657"/>
                      <a:pt x="1333" y="654"/>
                      <a:pt x="1332" y="653"/>
                    </a:cubicBezTo>
                    <a:cubicBezTo>
                      <a:pt x="1331" y="652"/>
                      <a:pt x="1332" y="650"/>
                      <a:pt x="1333" y="648"/>
                    </a:cubicBezTo>
                    <a:cubicBezTo>
                      <a:pt x="1334" y="646"/>
                      <a:pt x="1336" y="643"/>
                      <a:pt x="1337" y="642"/>
                    </a:cubicBezTo>
                    <a:cubicBezTo>
                      <a:pt x="1338" y="641"/>
                      <a:pt x="1340" y="638"/>
                      <a:pt x="1341" y="637"/>
                    </a:cubicBezTo>
                    <a:cubicBezTo>
                      <a:pt x="1342" y="636"/>
                      <a:pt x="1344" y="633"/>
                      <a:pt x="1345" y="631"/>
                    </a:cubicBezTo>
                    <a:cubicBezTo>
                      <a:pt x="1346" y="629"/>
                      <a:pt x="1346" y="626"/>
                      <a:pt x="1345" y="625"/>
                    </a:cubicBezTo>
                    <a:cubicBezTo>
                      <a:pt x="1344" y="624"/>
                      <a:pt x="1343" y="622"/>
                      <a:pt x="1342" y="620"/>
                    </a:cubicBezTo>
                    <a:cubicBezTo>
                      <a:pt x="1342" y="618"/>
                      <a:pt x="1342" y="615"/>
                      <a:pt x="1343" y="613"/>
                    </a:cubicBezTo>
                    <a:cubicBezTo>
                      <a:pt x="1343" y="611"/>
                      <a:pt x="1344" y="609"/>
                      <a:pt x="1344" y="607"/>
                    </a:cubicBezTo>
                    <a:cubicBezTo>
                      <a:pt x="1344" y="606"/>
                      <a:pt x="1345" y="605"/>
                      <a:pt x="1345" y="605"/>
                    </a:cubicBezTo>
                    <a:cubicBezTo>
                      <a:pt x="1345" y="605"/>
                      <a:pt x="1343" y="603"/>
                      <a:pt x="1341" y="601"/>
                    </a:cubicBezTo>
                    <a:cubicBezTo>
                      <a:pt x="1338" y="599"/>
                      <a:pt x="1334" y="597"/>
                      <a:pt x="1331" y="595"/>
                    </a:cubicBezTo>
                    <a:cubicBezTo>
                      <a:pt x="1328" y="594"/>
                      <a:pt x="1324" y="591"/>
                      <a:pt x="1321" y="590"/>
                    </a:cubicBezTo>
                    <a:cubicBezTo>
                      <a:pt x="1319" y="588"/>
                      <a:pt x="1316" y="585"/>
                      <a:pt x="1314" y="582"/>
                    </a:cubicBezTo>
                    <a:cubicBezTo>
                      <a:pt x="1312" y="579"/>
                      <a:pt x="1308" y="575"/>
                      <a:pt x="1306" y="572"/>
                    </a:cubicBezTo>
                    <a:cubicBezTo>
                      <a:pt x="1304" y="570"/>
                      <a:pt x="1301" y="567"/>
                      <a:pt x="1298" y="566"/>
                    </a:cubicBezTo>
                    <a:cubicBezTo>
                      <a:pt x="1296" y="565"/>
                      <a:pt x="1293" y="563"/>
                      <a:pt x="1291" y="561"/>
                    </a:cubicBezTo>
                    <a:cubicBezTo>
                      <a:pt x="1289" y="560"/>
                      <a:pt x="1286" y="557"/>
                      <a:pt x="1283" y="554"/>
                    </a:cubicBezTo>
                    <a:cubicBezTo>
                      <a:pt x="1281" y="552"/>
                      <a:pt x="1276" y="549"/>
                      <a:pt x="1273" y="549"/>
                    </a:cubicBezTo>
                    <a:cubicBezTo>
                      <a:pt x="1269" y="548"/>
                      <a:pt x="1267" y="546"/>
                      <a:pt x="1267" y="544"/>
                    </a:cubicBezTo>
                    <a:cubicBezTo>
                      <a:pt x="1267" y="542"/>
                      <a:pt x="1268" y="539"/>
                      <a:pt x="1269" y="537"/>
                    </a:cubicBezTo>
                    <a:cubicBezTo>
                      <a:pt x="1270" y="536"/>
                      <a:pt x="1270" y="532"/>
                      <a:pt x="1269" y="529"/>
                    </a:cubicBezTo>
                    <a:cubicBezTo>
                      <a:pt x="1269" y="526"/>
                      <a:pt x="1268" y="521"/>
                      <a:pt x="1267" y="519"/>
                    </a:cubicBezTo>
                    <a:cubicBezTo>
                      <a:pt x="1267" y="517"/>
                      <a:pt x="1269" y="513"/>
                      <a:pt x="1273" y="510"/>
                    </a:cubicBezTo>
                    <a:cubicBezTo>
                      <a:pt x="1276" y="508"/>
                      <a:pt x="1280" y="504"/>
                      <a:pt x="1282" y="502"/>
                    </a:cubicBezTo>
                    <a:cubicBezTo>
                      <a:pt x="1284" y="500"/>
                      <a:pt x="1288" y="497"/>
                      <a:pt x="1291" y="495"/>
                    </a:cubicBezTo>
                    <a:cubicBezTo>
                      <a:pt x="1293" y="493"/>
                      <a:pt x="1296" y="488"/>
                      <a:pt x="1297" y="484"/>
                    </a:cubicBezTo>
                    <a:cubicBezTo>
                      <a:pt x="1298" y="480"/>
                      <a:pt x="1299" y="474"/>
                      <a:pt x="1300" y="471"/>
                    </a:cubicBezTo>
                    <a:cubicBezTo>
                      <a:pt x="1300" y="467"/>
                      <a:pt x="1300" y="463"/>
                      <a:pt x="1299" y="461"/>
                    </a:cubicBezTo>
                    <a:cubicBezTo>
                      <a:pt x="1299" y="459"/>
                      <a:pt x="1298" y="457"/>
                      <a:pt x="1299" y="455"/>
                    </a:cubicBezTo>
                    <a:cubicBezTo>
                      <a:pt x="1300" y="454"/>
                      <a:pt x="1301" y="452"/>
                      <a:pt x="1302" y="450"/>
                    </a:cubicBezTo>
                    <a:cubicBezTo>
                      <a:pt x="1303" y="449"/>
                      <a:pt x="1303" y="448"/>
                      <a:pt x="1303" y="448"/>
                    </a:cubicBezTo>
                    <a:cubicBezTo>
                      <a:pt x="1303" y="448"/>
                      <a:pt x="1304" y="445"/>
                      <a:pt x="1306" y="442"/>
                    </a:cubicBezTo>
                    <a:cubicBezTo>
                      <a:pt x="1307" y="439"/>
                      <a:pt x="1307" y="435"/>
                      <a:pt x="1306" y="433"/>
                    </a:cubicBezTo>
                    <a:cubicBezTo>
                      <a:pt x="1304" y="432"/>
                      <a:pt x="1303" y="428"/>
                      <a:pt x="1303" y="425"/>
                    </a:cubicBezTo>
                    <a:cubicBezTo>
                      <a:pt x="1302" y="422"/>
                      <a:pt x="1302" y="419"/>
                      <a:pt x="1302" y="419"/>
                    </a:cubicBezTo>
                    <a:cubicBezTo>
                      <a:pt x="1302" y="419"/>
                      <a:pt x="1301" y="416"/>
                      <a:pt x="1299" y="412"/>
                    </a:cubicBezTo>
                    <a:cubicBezTo>
                      <a:pt x="1298" y="408"/>
                      <a:pt x="1296" y="402"/>
                      <a:pt x="1295" y="398"/>
                    </a:cubicBezTo>
                    <a:cubicBezTo>
                      <a:pt x="1295" y="394"/>
                      <a:pt x="1293" y="389"/>
                      <a:pt x="1293" y="386"/>
                    </a:cubicBezTo>
                    <a:cubicBezTo>
                      <a:pt x="1292" y="384"/>
                      <a:pt x="1290" y="378"/>
                      <a:pt x="1287" y="374"/>
                    </a:cubicBezTo>
                    <a:cubicBezTo>
                      <a:pt x="1285" y="370"/>
                      <a:pt x="1284" y="363"/>
                      <a:pt x="1284" y="358"/>
                    </a:cubicBezTo>
                    <a:cubicBezTo>
                      <a:pt x="1284" y="353"/>
                      <a:pt x="1284" y="348"/>
                      <a:pt x="1283" y="347"/>
                    </a:cubicBezTo>
                    <a:cubicBezTo>
                      <a:pt x="1282" y="345"/>
                      <a:pt x="1280" y="342"/>
                      <a:pt x="1280" y="339"/>
                    </a:cubicBezTo>
                    <a:cubicBezTo>
                      <a:pt x="1279" y="337"/>
                      <a:pt x="1278" y="333"/>
                      <a:pt x="1278" y="331"/>
                    </a:cubicBezTo>
                    <a:cubicBezTo>
                      <a:pt x="1277" y="329"/>
                      <a:pt x="1277" y="328"/>
                      <a:pt x="1277" y="328"/>
                    </a:cubicBezTo>
                    <a:cubicBezTo>
                      <a:pt x="1277" y="328"/>
                      <a:pt x="1275" y="328"/>
                      <a:pt x="1274" y="328"/>
                    </a:cubicBezTo>
                    <a:cubicBezTo>
                      <a:pt x="1272" y="328"/>
                      <a:pt x="1270" y="327"/>
                      <a:pt x="1269" y="327"/>
                    </a:cubicBezTo>
                    <a:cubicBezTo>
                      <a:pt x="1268" y="326"/>
                      <a:pt x="1268" y="324"/>
                      <a:pt x="1269" y="323"/>
                    </a:cubicBezTo>
                    <a:cubicBezTo>
                      <a:pt x="1271" y="322"/>
                      <a:pt x="1272" y="319"/>
                      <a:pt x="1272" y="318"/>
                    </a:cubicBezTo>
                    <a:cubicBezTo>
                      <a:pt x="1272" y="317"/>
                      <a:pt x="1271" y="314"/>
                      <a:pt x="1270" y="313"/>
                    </a:cubicBezTo>
                    <a:cubicBezTo>
                      <a:pt x="1269" y="312"/>
                      <a:pt x="1268" y="313"/>
                      <a:pt x="1267" y="315"/>
                    </a:cubicBezTo>
                    <a:cubicBezTo>
                      <a:pt x="1266" y="316"/>
                      <a:pt x="1263" y="318"/>
                      <a:pt x="1261" y="318"/>
                    </a:cubicBezTo>
                    <a:cubicBezTo>
                      <a:pt x="1259" y="317"/>
                      <a:pt x="1255" y="318"/>
                      <a:pt x="1252" y="318"/>
                    </a:cubicBezTo>
                    <a:cubicBezTo>
                      <a:pt x="1249" y="318"/>
                      <a:pt x="1244" y="317"/>
                      <a:pt x="1241" y="315"/>
                    </a:cubicBezTo>
                    <a:cubicBezTo>
                      <a:pt x="1237" y="312"/>
                      <a:pt x="1233" y="311"/>
                      <a:pt x="1231" y="311"/>
                    </a:cubicBezTo>
                    <a:cubicBezTo>
                      <a:pt x="1229" y="311"/>
                      <a:pt x="1227" y="309"/>
                      <a:pt x="1225" y="308"/>
                    </a:cubicBezTo>
                    <a:cubicBezTo>
                      <a:pt x="1223" y="307"/>
                      <a:pt x="1221" y="304"/>
                      <a:pt x="1219" y="302"/>
                    </a:cubicBezTo>
                    <a:cubicBezTo>
                      <a:pt x="1217" y="301"/>
                      <a:pt x="1215" y="298"/>
                      <a:pt x="1213" y="297"/>
                    </a:cubicBezTo>
                    <a:cubicBezTo>
                      <a:pt x="1211" y="296"/>
                      <a:pt x="1209" y="294"/>
                      <a:pt x="1208" y="293"/>
                    </a:cubicBezTo>
                    <a:cubicBezTo>
                      <a:pt x="1206" y="293"/>
                      <a:pt x="1206" y="291"/>
                      <a:pt x="1206" y="289"/>
                    </a:cubicBezTo>
                    <a:cubicBezTo>
                      <a:pt x="1207" y="288"/>
                      <a:pt x="1208" y="286"/>
                      <a:pt x="1209" y="284"/>
                    </a:cubicBezTo>
                    <a:cubicBezTo>
                      <a:pt x="1210" y="283"/>
                      <a:pt x="1213" y="281"/>
                      <a:pt x="1214" y="279"/>
                    </a:cubicBezTo>
                    <a:cubicBezTo>
                      <a:pt x="1215" y="278"/>
                      <a:pt x="1217" y="276"/>
                      <a:pt x="1218" y="275"/>
                    </a:cubicBezTo>
                    <a:cubicBezTo>
                      <a:pt x="1218" y="274"/>
                      <a:pt x="1218" y="272"/>
                      <a:pt x="1217" y="271"/>
                    </a:cubicBezTo>
                    <a:cubicBezTo>
                      <a:pt x="1216" y="270"/>
                      <a:pt x="1214" y="268"/>
                      <a:pt x="1213" y="268"/>
                    </a:cubicBezTo>
                    <a:cubicBezTo>
                      <a:pt x="1212" y="268"/>
                      <a:pt x="1211" y="266"/>
                      <a:pt x="1210" y="264"/>
                    </a:cubicBezTo>
                    <a:cubicBezTo>
                      <a:pt x="1210" y="262"/>
                      <a:pt x="1207" y="258"/>
                      <a:pt x="1204" y="257"/>
                    </a:cubicBezTo>
                    <a:cubicBezTo>
                      <a:pt x="1201" y="255"/>
                      <a:pt x="1198" y="252"/>
                      <a:pt x="1197" y="250"/>
                    </a:cubicBezTo>
                    <a:cubicBezTo>
                      <a:pt x="1196" y="249"/>
                      <a:pt x="1195" y="247"/>
                      <a:pt x="1196" y="247"/>
                    </a:cubicBezTo>
                    <a:cubicBezTo>
                      <a:pt x="1197" y="247"/>
                      <a:pt x="1198" y="245"/>
                      <a:pt x="1198" y="244"/>
                    </a:cubicBezTo>
                    <a:cubicBezTo>
                      <a:pt x="1198" y="243"/>
                      <a:pt x="1199" y="239"/>
                      <a:pt x="1200" y="237"/>
                    </a:cubicBezTo>
                    <a:cubicBezTo>
                      <a:pt x="1201" y="235"/>
                      <a:pt x="1201" y="231"/>
                      <a:pt x="1200" y="230"/>
                    </a:cubicBezTo>
                    <a:cubicBezTo>
                      <a:pt x="1199" y="228"/>
                      <a:pt x="1197" y="226"/>
                      <a:pt x="1195" y="224"/>
                    </a:cubicBezTo>
                    <a:cubicBezTo>
                      <a:pt x="1193" y="223"/>
                      <a:pt x="1190" y="221"/>
                      <a:pt x="1189" y="220"/>
                    </a:cubicBezTo>
                    <a:cubicBezTo>
                      <a:pt x="1188" y="219"/>
                      <a:pt x="1187" y="218"/>
                      <a:pt x="1187" y="216"/>
                    </a:cubicBezTo>
                    <a:cubicBezTo>
                      <a:pt x="1187" y="215"/>
                      <a:pt x="1186" y="215"/>
                      <a:pt x="1185" y="216"/>
                    </a:cubicBezTo>
                    <a:cubicBezTo>
                      <a:pt x="1183" y="217"/>
                      <a:pt x="1180" y="218"/>
                      <a:pt x="1178" y="220"/>
                    </a:cubicBezTo>
                    <a:cubicBezTo>
                      <a:pt x="1176" y="221"/>
                      <a:pt x="1173" y="222"/>
                      <a:pt x="1171" y="223"/>
                    </a:cubicBezTo>
                    <a:cubicBezTo>
                      <a:pt x="1170" y="223"/>
                      <a:pt x="1166" y="224"/>
                      <a:pt x="1164" y="224"/>
                    </a:cubicBezTo>
                    <a:cubicBezTo>
                      <a:pt x="1161" y="224"/>
                      <a:pt x="1159" y="226"/>
                      <a:pt x="1158" y="227"/>
                    </a:cubicBezTo>
                    <a:cubicBezTo>
                      <a:pt x="1157" y="228"/>
                      <a:pt x="1157" y="230"/>
                      <a:pt x="1157" y="232"/>
                    </a:cubicBezTo>
                    <a:cubicBezTo>
                      <a:pt x="1158" y="234"/>
                      <a:pt x="1157" y="235"/>
                      <a:pt x="1156" y="235"/>
                    </a:cubicBezTo>
                    <a:cubicBezTo>
                      <a:pt x="1155" y="235"/>
                      <a:pt x="1153" y="234"/>
                      <a:pt x="1152" y="234"/>
                    </a:cubicBezTo>
                    <a:cubicBezTo>
                      <a:pt x="1151" y="233"/>
                      <a:pt x="1149" y="230"/>
                      <a:pt x="1149" y="228"/>
                    </a:cubicBezTo>
                    <a:cubicBezTo>
                      <a:pt x="1148" y="225"/>
                      <a:pt x="1146" y="223"/>
                      <a:pt x="1145" y="223"/>
                    </a:cubicBezTo>
                    <a:cubicBezTo>
                      <a:pt x="1144" y="223"/>
                      <a:pt x="1143" y="221"/>
                      <a:pt x="1143" y="219"/>
                    </a:cubicBezTo>
                    <a:cubicBezTo>
                      <a:pt x="1143" y="217"/>
                      <a:pt x="1141" y="215"/>
                      <a:pt x="1138" y="215"/>
                    </a:cubicBezTo>
                    <a:cubicBezTo>
                      <a:pt x="1135" y="215"/>
                      <a:pt x="1133" y="214"/>
                      <a:pt x="1133" y="213"/>
                    </a:cubicBezTo>
                    <a:cubicBezTo>
                      <a:pt x="1133" y="211"/>
                      <a:pt x="1132" y="210"/>
                      <a:pt x="1132" y="210"/>
                    </a:cubicBezTo>
                    <a:cubicBezTo>
                      <a:pt x="1131" y="209"/>
                      <a:pt x="1130" y="208"/>
                      <a:pt x="1129" y="207"/>
                    </a:cubicBezTo>
                    <a:cubicBezTo>
                      <a:pt x="1128" y="206"/>
                      <a:pt x="1126" y="203"/>
                      <a:pt x="1125" y="202"/>
                    </a:cubicBezTo>
                    <a:cubicBezTo>
                      <a:pt x="1124" y="200"/>
                      <a:pt x="1121" y="199"/>
                      <a:pt x="1120" y="199"/>
                    </a:cubicBezTo>
                    <a:cubicBezTo>
                      <a:pt x="1118" y="199"/>
                      <a:pt x="1116" y="199"/>
                      <a:pt x="1115" y="198"/>
                    </a:cubicBezTo>
                    <a:cubicBezTo>
                      <a:pt x="1115" y="197"/>
                      <a:pt x="1112" y="196"/>
                      <a:pt x="1110" y="195"/>
                    </a:cubicBezTo>
                    <a:cubicBezTo>
                      <a:pt x="1108" y="194"/>
                      <a:pt x="1104" y="193"/>
                      <a:pt x="1102" y="192"/>
                    </a:cubicBezTo>
                    <a:cubicBezTo>
                      <a:pt x="1100" y="191"/>
                      <a:pt x="1098" y="189"/>
                      <a:pt x="1098" y="187"/>
                    </a:cubicBezTo>
                    <a:cubicBezTo>
                      <a:pt x="1098" y="184"/>
                      <a:pt x="1096" y="181"/>
                      <a:pt x="1095" y="179"/>
                    </a:cubicBezTo>
                    <a:cubicBezTo>
                      <a:pt x="1094" y="176"/>
                      <a:pt x="1093" y="173"/>
                      <a:pt x="1094" y="171"/>
                    </a:cubicBezTo>
                    <a:cubicBezTo>
                      <a:pt x="1094" y="169"/>
                      <a:pt x="1094" y="166"/>
                      <a:pt x="1094" y="165"/>
                    </a:cubicBezTo>
                    <a:cubicBezTo>
                      <a:pt x="1093" y="164"/>
                      <a:pt x="1091" y="163"/>
                      <a:pt x="1090" y="163"/>
                    </a:cubicBezTo>
                    <a:cubicBezTo>
                      <a:pt x="1089" y="163"/>
                      <a:pt x="1087" y="162"/>
                      <a:pt x="1086" y="161"/>
                    </a:cubicBezTo>
                    <a:cubicBezTo>
                      <a:pt x="1086" y="160"/>
                      <a:pt x="1085" y="157"/>
                      <a:pt x="1085" y="155"/>
                    </a:cubicBezTo>
                    <a:cubicBezTo>
                      <a:pt x="1085" y="153"/>
                      <a:pt x="1085" y="152"/>
                      <a:pt x="1085" y="151"/>
                    </a:cubicBezTo>
                    <a:cubicBezTo>
                      <a:pt x="1084" y="150"/>
                      <a:pt x="1083" y="151"/>
                      <a:pt x="1081" y="152"/>
                    </a:cubicBezTo>
                    <a:cubicBezTo>
                      <a:pt x="1080" y="153"/>
                      <a:pt x="1077" y="155"/>
                      <a:pt x="1075" y="156"/>
                    </a:cubicBezTo>
                    <a:cubicBezTo>
                      <a:pt x="1072" y="157"/>
                      <a:pt x="1070" y="160"/>
                      <a:pt x="1069" y="161"/>
                    </a:cubicBezTo>
                    <a:cubicBezTo>
                      <a:pt x="1068" y="162"/>
                      <a:pt x="1067" y="164"/>
                      <a:pt x="1066" y="165"/>
                    </a:cubicBezTo>
                    <a:cubicBezTo>
                      <a:pt x="1066" y="166"/>
                      <a:pt x="1065" y="168"/>
                      <a:pt x="1063" y="170"/>
                    </a:cubicBezTo>
                    <a:cubicBezTo>
                      <a:pt x="1062" y="171"/>
                      <a:pt x="1060" y="172"/>
                      <a:pt x="1059" y="172"/>
                    </a:cubicBezTo>
                    <a:cubicBezTo>
                      <a:pt x="1058" y="172"/>
                      <a:pt x="1056" y="172"/>
                      <a:pt x="1055" y="171"/>
                    </a:cubicBezTo>
                    <a:cubicBezTo>
                      <a:pt x="1054" y="171"/>
                      <a:pt x="1053" y="170"/>
                      <a:pt x="1053" y="169"/>
                    </a:cubicBezTo>
                    <a:cubicBezTo>
                      <a:pt x="1053" y="168"/>
                      <a:pt x="1053" y="166"/>
                      <a:pt x="1052" y="166"/>
                    </a:cubicBezTo>
                    <a:cubicBezTo>
                      <a:pt x="1051" y="166"/>
                      <a:pt x="1050" y="166"/>
                      <a:pt x="1049" y="167"/>
                    </a:cubicBezTo>
                    <a:cubicBezTo>
                      <a:pt x="1048" y="168"/>
                      <a:pt x="1047" y="168"/>
                      <a:pt x="1047" y="168"/>
                    </a:cubicBezTo>
                    <a:cubicBezTo>
                      <a:pt x="1046" y="168"/>
                      <a:pt x="1045" y="168"/>
                      <a:pt x="1044" y="168"/>
                    </a:cubicBezTo>
                    <a:cubicBezTo>
                      <a:pt x="1043" y="169"/>
                      <a:pt x="1042" y="169"/>
                      <a:pt x="1042" y="168"/>
                    </a:cubicBezTo>
                    <a:cubicBezTo>
                      <a:pt x="1041" y="167"/>
                      <a:pt x="1040" y="166"/>
                      <a:pt x="1039" y="166"/>
                    </a:cubicBezTo>
                    <a:cubicBezTo>
                      <a:pt x="1038" y="166"/>
                      <a:pt x="1038" y="165"/>
                      <a:pt x="1039" y="164"/>
                    </a:cubicBezTo>
                    <a:cubicBezTo>
                      <a:pt x="1039" y="162"/>
                      <a:pt x="1039" y="162"/>
                      <a:pt x="1038" y="162"/>
                    </a:cubicBezTo>
                    <a:cubicBezTo>
                      <a:pt x="1037" y="162"/>
                      <a:pt x="1036" y="164"/>
                      <a:pt x="1034" y="165"/>
                    </a:cubicBezTo>
                    <a:cubicBezTo>
                      <a:pt x="1033" y="166"/>
                      <a:pt x="1030" y="168"/>
                      <a:pt x="1028" y="170"/>
                    </a:cubicBezTo>
                    <a:cubicBezTo>
                      <a:pt x="1026" y="171"/>
                      <a:pt x="1024" y="172"/>
                      <a:pt x="1023" y="171"/>
                    </a:cubicBezTo>
                    <a:cubicBezTo>
                      <a:pt x="1023" y="170"/>
                      <a:pt x="1022" y="170"/>
                      <a:pt x="1021" y="170"/>
                    </a:cubicBezTo>
                    <a:cubicBezTo>
                      <a:pt x="1020" y="170"/>
                      <a:pt x="1019" y="171"/>
                      <a:pt x="1018" y="172"/>
                    </a:cubicBezTo>
                    <a:cubicBezTo>
                      <a:pt x="1018" y="173"/>
                      <a:pt x="1017" y="175"/>
                      <a:pt x="1016" y="176"/>
                    </a:cubicBezTo>
                    <a:cubicBezTo>
                      <a:pt x="1014" y="177"/>
                      <a:pt x="1012" y="178"/>
                      <a:pt x="1010" y="179"/>
                    </a:cubicBezTo>
                    <a:cubicBezTo>
                      <a:pt x="1009" y="180"/>
                      <a:pt x="1007" y="183"/>
                      <a:pt x="1007" y="184"/>
                    </a:cubicBezTo>
                    <a:cubicBezTo>
                      <a:pt x="1007" y="185"/>
                      <a:pt x="1005" y="187"/>
                      <a:pt x="1004" y="188"/>
                    </a:cubicBezTo>
                    <a:cubicBezTo>
                      <a:pt x="1003" y="189"/>
                      <a:pt x="1001" y="190"/>
                      <a:pt x="1000" y="191"/>
                    </a:cubicBezTo>
                    <a:cubicBezTo>
                      <a:pt x="999" y="192"/>
                      <a:pt x="999" y="195"/>
                      <a:pt x="1000" y="196"/>
                    </a:cubicBezTo>
                    <a:cubicBezTo>
                      <a:pt x="1001" y="198"/>
                      <a:pt x="1001" y="200"/>
                      <a:pt x="1000" y="200"/>
                    </a:cubicBezTo>
                    <a:cubicBezTo>
                      <a:pt x="1000" y="201"/>
                      <a:pt x="998" y="201"/>
                      <a:pt x="997" y="200"/>
                    </a:cubicBezTo>
                    <a:cubicBezTo>
                      <a:pt x="996" y="200"/>
                      <a:pt x="995" y="198"/>
                      <a:pt x="994" y="197"/>
                    </a:cubicBezTo>
                    <a:cubicBezTo>
                      <a:pt x="994" y="195"/>
                      <a:pt x="993" y="193"/>
                      <a:pt x="992" y="191"/>
                    </a:cubicBezTo>
                    <a:cubicBezTo>
                      <a:pt x="992" y="190"/>
                      <a:pt x="992" y="188"/>
                      <a:pt x="993" y="186"/>
                    </a:cubicBezTo>
                    <a:cubicBezTo>
                      <a:pt x="994" y="185"/>
                      <a:pt x="995" y="183"/>
                      <a:pt x="995" y="181"/>
                    </a:cubicBezTo>
                    <a:cubicBezTo>
                      <a:pt x="996" y="179"/>
                      <a:pt x="997" y="178"/>
                      <a:pt x="997" y="177"/>
                    </a:cubicBezTo>
                    <a:cubicBezTo>
                      <a:pt x="998" y="177"/>
                      <a:pt x="999" y="175"/>
                      <a:pt x="999" y="173"/>
                    </a:cubicBezTo>
                    <a:cubicBezTo>
                      <a:pt x="999" y="171"/>
                      <a:pt x="1000" y="169"/>
                      <a:pt x="1002" y="168"/>
                    </a:cubicBezTo>
                    <a:cubicBezTo>
                      <a:pt x="1003" y="167"/>
                      <a:pt x="1005" y="167"/>
                      <a:pt x="1006" y="167"/>
                    </a:cubicBezTo>
                    <a:cubicBezTo>
                      <a:pt x="1007" y="167"/>
                      <a:pt x="1009" y="167"/>
                      <a:pt x="1010" y="168"/>
                    </a:cubicBezTo>
                    <a:cubicBezTo>
                      <a:pt x="1012" y="169"/>
                      <a:pt x="1014" y="169"/>
                      <a:pt x="1015" y="168"/>
                    </a:cubicBezTo>
                    <a:cubicBezTo>
                      <a:pt x="1016" y="167"/>
                      <a:pt x="1018" y="166"/>
                      <a:pt x="1019" y="166"/>
                    </a:cubicBezTo>
                    <a:cubicBezTo>
                      <a:pt x="1021" y="166"/>
                      <a:pt x="1022" y="165"/>
                      <a:pt x="1022" y="164"/>
                    </a:cubicBezTo>
                    <a:cubicBezTo>
                      <a:pt x="1022" y="162"/>
                      <a:pt x="1023" y="161"/>
                      <a:pt x="1024" y="161"/>
                    </a:cubicBezTo>
                    <a:cubicBezTo>
                      <a:pt x="1025" y="160"/>
                      <a:pt x="1027" y="159"/>
                      <a:pt x="1028" y="159"/>
                    </a:cubicBezTo>
                    <a:cubicBezTo>
                      <a:pt x="1029" y="158"/>
                      <a:pt x="1030" y="158"/>
                      <a:pt x="1031" y="158"/>
                    </a:cubicBezTo>
                    <a:cubicBezTo>
                      <a:pt x="1032" y="159"/>
                      <a:pt x="1034" y="158"/>
                      <a:pt x="1035" y="157"/>
                    </a:cubicBezTo>
                    <a:cubicBezTo>
                      <a:pt x="1037" y="155"/>
                      <a:pt x="1039" y="154"/>
                      <a:pt x="1040" y="155"/>
                    </a:cubicBezTo>
                    <a:cubicBezTo>
                      <a:pt x="1042" y="155"/>
                      <a:pt x="1043" y="156"/>
                      <a:pt x="1044" y="157"/>
                    </a:cubicBezTo>
                    <a:cubicBezTo>
                      <a:pt x="1045" y="157"/>
                      <a:pt x="1046" y="158"/>
                      <a:pt x="1047" y="158"/>
                    </a:cubicBezTo>
                    <a:cubicBezTo>
                      <a:pt x="1048" y="157"/>
                      <a:pt x="1050" y="158"/>
                      <a:pt x="1052" y="158"/>
                    </a:cubicBezTo>
                    <a:cubicBezTo>
                      <a:pt x="1053" y="158"/>
                      <a:pt x="1055" y="158"/>
                      <a:pt x="1057" y="158"/>
                    </a:cubicBezTo>
                    <a:cubicBezTo>
                      <a:pt x="1058" y="157"/>
                      <a:pt x="1061" y="157"/>
                      <a:pt x="1063" y="157"/>
                    </a:cubicBezTo>
                    <a:cubicBezTo>
                      <a:pt x="1065" y="157"/>
                      <a:pt x="1067" y="156"/>
                      <a:pt x="1068" y="155"/>
                    </a:cubicBezTo>
                    <a:cubicBezTo>
                      <a:pt x="1069" y="154"/>
                      <a:pt x="1069" y="153"/>
                      <a:pt x="1068" y="152"/>
                    </a:cubicBezTo>
                    <a:cubicBezTo>
                      <a:pt x="1067" y="151"/>
                      <a:pt x="1065" y="151"/>
                      <a:pt x="1063" y="151"/>
                    </a:cubicBezTo>
                    <a:cubicBezTo>
                      <a:pt x="1040" y="151"/>
                      <a:pt x="1040" y="151"/>
                      <a:pt x="1040" y="151"/>
                    </a:cubicBezTo>
                    <a:cubicBezTo>
                      <a:pt x="1036" y="151"/>
                      <a:pt x="1031" y="151"/>
                      <a:pt x="1029" y="150"/>
                    </a:cubicBezTo>
                    <a:cubicBezTo>
                      <a:pt x="1027" y="150"/>
                      <a:pt x="1023" y="150"/>
                      <a:pt x="1021" y="149"/>
                    </a:cubicBezTo>
                    <a:cubicBezTo>
                      <a:pt x="1018" y="148"/>
                      <a:pt x="1016" y="147"/>
                      <a:pt x="1015" y="145"/>
                    </a:cubicBezTo>
                    <a:cubicBezTo>
                      <a:pt x="1015" y="144"/>
                      <a:pt x="1013" y="144"/>
                      <a:pt x="1011" y="145"/>
                    </a:cubicBezTo>
                    <a:cubicBezTo>
                      <a:pt x="1009" y="146"/>
                      <a:pt x="1007" y="149"/>
                      <a:pt x="1006" y="150"/>
                    </a:cubicBezTo>
                    <a:cubicBezTo>
                      <a:pt x="1006" y="151"/>
                      <a:pt x="1005" y="155"/>
                      <a:pt x="1004" y="158"/>
                    </a:cubicBezTo>
                    <a:cubicBezTo>
                      <a:pt x="1003" y="160"/>
                      <a:pt x="1001" y="164"/>
                      <a:pt x="1000" y="165"/>
                    </a:cubicBezTo>
                    <a:cubicBezTo>
                      <a:pt x="998" y="167"/>
                      <a:pt x="997" y="169"/>
                      <a:pt x="997" y="170"/>
                    </a:cubicBezTo>
                    <a:cubicBezTo>
                      <a:pt x="996" y="172"/>
                      <a:pt x="995" y="175"/>
                      <a:pt x="993" y="178"/>
                    </a:cubicBezTo>
                    <a:cubicBezTo>
                      <a:pt x="991" y="181"/>
                      <a:pt x="989" y="185"/>
                      <a:pt x="988" y="187"/>
                    </a:cubicBezTo>
                    <a:cubicBezTo>
                      <a:pt x="986" y="190"/>
                      <a:pt x="983" y="193"/>
                      <a:pt x="981" y="194"/>
                    </a:cubicBezTo>
                    <a:cubicBezTo>
                      <a:pt x="979" y="195"/>
                      <a:pt x="974" y="198"/>
                      <a:pt x="971" y="200"/>
                    </a:cubicBezTo>
                    <a:cubicBezTo>
                      <a:pt x="967" y="202"/>
                      <a:pt x="964" y="206"/>
                      <a:pt x="962" y="209"/>
                    </a:cubicBezTo>
                    <a:cubicBezTo>
                      <a:pt x="961" y="212"/>
                      <a:pt x="959" y="216"/>
                      <a:pt x="958" y="217"/>
                    </a:cubicBezTo>
                    <a:cubicBezTo>
                      <a:pt x="956" y="218"/>
                      <a:pt x="956" y="220"/>
                      <a:pt x="956" y="221"/>
                    </a:cubicBezTo>
                    <a:cubicBezTo>
                      <a:pt x="957" y="223"/>
                      <a:pt x="956" y="225"/>
                      <a:pt x="955" y="226"/>
                    </a:cubicBezTo>
                    <a:cubicBezTo>
                      <a:pt x="954" y="227"/>
                      <a:pt x="953" y="231"/>
                      <a:pt x="953" y="234"/>
                    </a:cubicBezTo>
                    <a:cubicBezTo>
                      <a:pt x="953" y="238"/>
                      <a:pt x="953" y="238"/>
                      <a:pt x="952" y="235"/>
                    </a:cubicBezTo>
                    <a:cubicBezTo>
                      <a:pt x="951" y="232"/>
                      <a:pt x="950" y="228"/>
                      <a:pt x="951" y="225"/>
                    </a:cubicBezTo>
                    <a:cubicBezTo>
                      <a:pt x="952" y="223"/>
                      <a:pt x="950" y="220"/>
                      <a:pt x="948" y="220"/>
                    </a:cubicBezTo>
                    <a:cubicBezTo>
                      <a:pt x="946" y="219"/>
                      <a:pt x="944" y="219"/>
                      <a:pt x="942" y="219"/>
                    </a:cubicBezTo>
                    <a:cubicBezTo>
                      <a:pt x="941" y="220"/>
                      <a:pt x="938" y="221"/>
                      <a:pt x="935" y="222"/>
                    </a:cubicBezTo>
                    <a:cubicBezTo>
                      <a:pt x="932" y="224"/>
                      <a:pt x="928" y="226"/>
                      <a:pt x="925" y="227"/>
                    </a:cubicBezTo>
                    <a:cubicBezTo>
                      <a:pt x="922" y="228"/>
                      <a:pt x="917" y="229"/>
                      <a:pt x="914" y="229"/>
                    </a:cubicBezTo>
                    <a:cubicBezTo>
                      <a:pt x="911" y="229"/>
                      <a:pt x="907" y="228"/>
                      <a:pt x="906" y="228"/>
                    </a:cubicBezTo>
                    <a:cubicBezTo>
                      <a:pt x="904" y="228"/>
                      <a:pt x="901" y="227"/>
                      <a:pt x="899" y="227"/>
                    </a:cubicBezTo>
                    <a:cubicBezTo>
                      <a:pt x="897" y="226"/>
                      <a:pt x="893" y="228"/>
                      <a:pt x="891" y="230"/>
                    </a:cubicBezTo>
                    <a:cubicBezTo>
                      <a:pt x="889" y="232"/>
                      <a:pt x="886" y="235"/>
                      <a:pt x="885" y="236"/>
                    </a:cubicBezTo>
                    <a:cubicBezTo>
                      <a:pt x="884" y="237"/>
                      <a:pt x="882" y="239"/>
                      <a:pt x="880" y="240"/>
                    </a:cubicBezTo>
                    <a:cubicBezTo>
                      <a:pt x="878" y="241"/>
                      <a:pt x="875" y="243"/>
                      <a:pt x="873" y="244"/>
                    </a:cubicBezTo>
                    <a:cubicBezTo>
                      <a:pt x="872" y="245"/>
                      <a:pt x="870" y="248"/>
                      <a:pt x="869" y="249"/>
                    </a:cubicBezTo>
                    <a:cubicBezTo>
                      <a:pt x="868" y="250"/>
                      <a:pt x="867" y="252"/>
                      <a:pt x="867" y="253"/>
                    </a:cubicBezTo>
                    <a:cubicBezTo>
                      <a:pt x="867" y="254"/>
                      <a:pt x="868" y="254"/>
                      <a:pt x="868" y="253"/>
                    </a:cubicBezTo>
                    <a:cubicBezTo>
                      <a:pt x="869" y="252"/>
                      <a:pt x="870" y="250"/>
                      <a:pt x="870" y="250"/>
                    </a:cubicBezTo>
                    <a:cubicBezTo>
                      <a:pt x="871" y="250"/>
                      <a:pt x="872" y="249"/>
                      <a:pt x="873" y="249"/>
                    </a:cubicBezTo>
                    <a:cubicBezTo>
                      <a:pt x="873" y="249"/>
                      <a:pt x="875" y="248"/>
                      <a:pt x="875" y="247"/>
                    </a:cubicBezTo>
                    <a:cubicBezTo>
                      <a:pt x="876" y="247"/>
                      <a:pt x="877" y="245"/>
                      <a:pt x="878" y="244"/>
                    </a:cubicBezTo>
                    <a:cubicBezTo>
                      <a:pt x="879" y="243"/>
                      <a:pt x="880" y="242"/>
                      <a:pt x="881" y="242"/>
                    </a:cubicBezTo>
                    <a:cubicBezTo>
                      <a:pt x="882" y="241"/>
                      <a:pt x="884" y="243"/>
                      <a:pt x="884" y="244"/>
                    </a:cubicBezTo>
                    <a:cubicBezTo>
                      <a:pt x="884" y="245"/>
                      <a:pt x="884" y="247"/>
                      <a:pt x="882" y="248"/>
                    </a:cubicBezTo>
                    <a:cubicBezTo>
                      <a:pt x="881" y="248"/>
                      <a:pt x="880" y="250"/>
                      <a:pt x="879" y="252"/>
                    </a:cubicBezTo>
                    <a:cubicBezTo>
                      <a:pt x="879" y="254"/>
                      <a:pt x="878" y="256"/>
                      <a:pt x="877" y="257"/>
                    </a:cubicBezTo>
                    <a:cubicBezTo>
                      <a:pt x="877" y="257"/>
                      <a:pt x="875" y="258"/>
                      <a:pt x="874" y="258"/>
                    </a:cubicBezTo>
                    <a:cubicBezTo>
                      <a:pt x="872" y="258"/>
                      <a:pt x="871" y="260"/>
                      <a:pt x="870" y="261"/>
                    </a:cubicBezTo>
                    <a:cubicBezTo>
                      <a:pt x="869" y="262"/>
                      <a:pt x="868" y="264"/>
                      <a:pt x="867" y="265"/>
                    </a:cubicBezTo>
                    <a:cubicBezTo>
                      <a:pt x="867" y="266"/>
                      <a:pt x="866" y="268"/>
                      <a:pt x="866" y="269"/>
                    </a:cubicBezTo>
                    <a:cubicBezTo>
                      <a:pt x="866" y="270"/>
                      <a:pt x="866" y="272"/>
                      <a:pt x="865" y="274"/>
                    </a:cubicBezTo>
                    <a:cubicBezTo>
                      <a:pt x="864" y="275"/>
                      <a:pt x="864" y="277"/>
                      <a:pt x="864" y="278"/>
                    </a:cubicBezTo>
                    <a:cubicBezTo>
                      <a:pt x="864" y="279"/>
                      <a:pt x="863" y="282"/>
                      <a:pt x="862" y="284"/>
                    </a:cubicBezTo>
                    <a:cubicBezTo>
                      <a:pt x="860" y="286"/>
                      <a:pt x="858" y="287"/>
                      <a:pt x="856" y="286"/>
                    </a:cubicBezTo>
                    <a:cubicBezTo>
                      <a:pt x="855" y="285"/>
                      <a:pt x="853" y="285"/>
                      <a:pt x="852" y="284"/>
                    </a:cubicBezTo>
                    <a:cubicBezTo>
                      <a:pt x="851" y="284"/>
                      <a:pt x="849" y="284"/>
                      <a:pt x="848" y="283"/>
                    </a:cubicBezTo>
                    <a:cubicBezTo>
                      <a:pt x="846" y="283"/>
                      <a:pt x="844" y="282"/>
                      <a:pt x="843" y="282"/>
                    </a:cubicBezTo>
                    <a:cubicBezTo>
                      <a:pt x="842" y="281"/>
                      <a:pt x="840" y="281"/>
                      <a:pt x="839" y="282"/>
                    </a:cubicBezTo>
                    <a:cubicBezTo>
                      <a:pt x="838" y="283"/>
                      <a:pt x="835" y="283"/>
                      <a:pt x="834" y="284"/>
                    </a:cubicBezTo>
                    <a:cubicBezTo>
                      <a:pt x="833" y="284"/>
                      <a:pt x="831" y="283"/>
                      <a:pt x="830" y="281"/>
                    </a:cubicBezTo>
                    <a:cubicBezTo>
                      <a:pt x="829" y="280"/>
                      <a:pt x="829" y="277"/>
                      <a:pt x="829" y="276"/>
                    </a:cubicBezTo>
                    <a:cubicBezTo>
                      <a:pt x="829" y="275"/>
                      <a:pt x="827" y="273"/>
                      <a:pt x="826" y="272"/>
                    </a:cubicBezTo>
                    <a:cubicBezTo>
                      <a:pt x="824" y="271"/>
                      <a:pt x="822" y="269"/>
                      <a:pt x="821" y="267"/>
                    </a:cubicBezTo>
                    <a:cubicBezTo>
                      <a:pt x="821" y="265"/>
                      <a:pt x="817" y="264"/>
                      <a:pt x="813" y="264"/>
                    </a:cubicBezTo>
                    <a:cubicBezTo>
                      <a:pt x="810" y="265"/>
                      <a:pt x="805" y="265"/>
                      <a:pt x="803" y="265"/>
                    </a:cubicBezTo>
                    <a:cubicBezTo>
                      <a:pt x="802" y="266"/>
                      <a:pt x="798" y="267"/>
                      <a:pt x="795" y="269"/>
                    </a:cubicBezTo>
                    <a:cubicBezTo>
                      <a:pt x="793" y="270"/>
                      <a:pt x="788" y="273"/>
                      <a:pt x="785" y="275"/>
                    </a:cubicBezTo>
                    <a:cubicBezTo>
                      <a:pt x="782" y="278"/>
                      <a:pt x="779" y="279"/>
                      <a:pt x="779" y="279"/>
                    </a:cubicBezTo>
                    <a:cubicBezTo>
                      <a:pt x="779" y="279"/>
                      <a:pt x="778" y="279"/>
                      <a:pt x="777" y="278"/>
                    </a:cubicBezTo>
                    <a:cubicBezTo>
                      <a:pt x="776" y="277"/>
                      <a:pt x="775" y="276"/>
                      <a:pt x="775" y="274"/>
                    </a:cubicBezTo>
                    <a:cubicBezTo>
                      <a:pt x="775" y="273"/>
                      <a:pt x="774" y="272"/>
                      <a:pt x="773" y="271"/>
                    </a:cubicBezTo>
                    <a:cubicBezTo>
                      <a:pt x="772" y="270"/>
                      <a:pt x="770" y="270"/>
                      <a:pt x="768" y="269"/>
                    </a:cubicBezTo>
                    <a:cubicBezTo>
                      <a:pt x="766" y="268"/>
                      <a:pt x="764" y="267"/>
                      <a:pt x="763" y="266"/>
                    </a:cubicBezTo>
                    <a:cubicBezTo>
                      <a:pt x="762" y="265"/>
                      <a:pt x="760" y="263"/>
                      <a:pt x="760" y="261"/>
                    </a:cubicBezTo>
                    <a:cubicBezTo>
                      <a:pt x="759" y="259"/>
                      <a:pt x="759" y="256"/>
                      <a:pt x="760" y="254"/>
                    </a:cubicBezTo>
                    <a:cubicBezTo>
                      <a:pt x="761" y="251"/>
                      <a:pt x="763" y="248"/>
                      <a:pt x="763" y="247"/>
                    </a:cubicBezTo>
                    <a:cubicBezTo>
                      <a:pt x="764" y="245"/>
                      <a:pt x="767" y="244"/>
                      <a:pt x="769" y="245"/>
                    </a:cubicBezTo>
                    <a:cubicBezTo>
                      <a:pt x="772" y="246"/>
                      <a:pt x="778" y="242"/>
                      <a:pt x="783" y="238"/>
                    </a:cubicBezTo>
                    <a:cubicBezTo>
                      <a:pt x="787" y="233"/>
                      <a:pt x="794" y="228"/>
                      <a:pt x="796" y="226"/>
                    </a:cubicBezTo>
                    <a:cubicBezTo>
                      <a:pt x="799" y="225"/>
                      <a:pt x="802" y="222"/>
                      <a:pt x="803" y="220"/>
                    </a:cubicBezTo>
                    <a:cubicBezTo>
                      <a:pt x="804" y="218"/>
                      <a:pt x="805" y="214"/>
                      <a:pt x="805" y="211"/>
                    </a:cubicBezTo>
                    <a:cubicBezTo>
                      <a:pt x="805" y="208"/>
                      <a:pt x="805" y="203"/>
                      <a:pt x="806" y="201"/>
                    </a:cubicBezTo>
                    <a:cubicBezTo>
                      <a:pt x="806" y="199"/>
                      <a:pt x="806" y="195"/>
                      <a:pt x="805" y="193"/>
                    </a:cubicBezTo>
                    <a:cubicBezTo>
                      <a:pt x="805" y="190"/>
                      <a:pt x="805" y="186"/>
                      <a:pt x="805" y="184"/>
                    </a:cubicBezTo>
                    <a:cubicBezTo>
                      <a:pt x="805" y="181"/>
                      <a:pt x="806" y="177"/>
                      <a:pt x="807" y="175"/>
                    </a:cubicBezTo>
                    <a:cubicBezTo>
                      <a:pt x="809" y="173"/>
                      <a:pt x="809" y="171"/>
                      <a:pt x="809" y="171"/>
                    </a:cubicBezTo>
                    <a:cubicBezTo>
                      <a:pt x="808" y="170"/>
                      <a:pt x="806" y="171"/>
                      <a:pt x="805" y="172"/>
                    </a:cubicBezTo>
                    <a:cubicBezTo>
                      <a:pt x="803" y="173"/>
                      <a:pt x="800" y="174"/>
                      <a:pt x="798" y="174"/>
                    </a:cubicBezTo>
                    <a:cubicBezTo>
                      <a:pt x="795" y="174"/>
                      <a:pt x="791" y="174"/>
                      <a:pt x="789" y="173"/>
                    </a:cubicBezTo>
                    <a:cubicBezTo>
                      <a:pt x="786" y="172"/>
                      <a:pt x="783" y="172"/>
                      <a:pt x="782" y="173"/>
                    </a:cubicBezTo>
                    <a:cubicBezTo>
                      <a:pt x="781" y="174"/>
                      <a:pt x="779" y="175"/>
                      <a:pt x="778" y="176"/>
                    </a:cubicBezTo>
                    <a:cubicBezTo>
                      <a:pt x="776" y="177"/>
                      <a:pt x="774" y="179"/>
                      <a:pt x="772" y="181"/>
                    </a:cubicBezTo>
                    <a:cubicBezTo>
                      <a:pt x="771" y="182"/>
                      <a:pt x="768" y="185"/>
                      <a:pt x="766" y="187"/>
                    </a:cubicBezTo>
                    <a:cubicBezTo>
                      <a:pt x="763" y="189"/>
                      <a:pt x="760" y="191"/>
                      <a:pt x="759" y="191"/>
                    </a:cubicBezTo>
                    <a:cubicBezTo>
                      <a:pt x="752" y="191"/>
                      <a:pt x="752" y="191"/>
                      <a:pt x="752" y="191"/>
                    </a:cubicBezTo>
                    <a:cubicBezTo>
                      <a:pt x="749" y="191"/>
                      <a:pt x="745" y="188"/>
                      <a:pt x="743" y="185"/>
                    </a:cubicBezTo>
                    <a:cubicBezTo>
                      <a:pt x="740" y="182"/>
                      <a:pt x="736" y="179"/>
                      <a:pt x="733" y="177"/>
                    </a:cubicBezTo>
                    <a:cubicBezTo>
                      <a:pt x="730" y="176"/>
                      <a:pt x="726" y="174"/>
                      <a:pt x="724" y="173"/>
                    </a:cubicBezTo>
                    <a:cubicBezTo>
                      <a:pt x="721" y="172"/>
                      <a:pt x="717" y="170"/>
                      <a:pt x="713" y="168"/>
                    </a:cubicBezTo>
                    <a:cubicBezTo>
                      <a:pt x="710" y="166"/>
                      <a:pt x="706" y="163"/>
                      <a:pt x="703" y="162"/>
                    </a:cubicBezTo>
                    <a:cubicBezTo>
                      <a:pt x="701" y="160"/>
                      <a:pt x="698" y="159"/>
                      <a:pt x="697" y="159"/>
                    </a:cubicBezTo>
                    <a:cubicBezTo>
                      <a:pt x="695" y="159"/>
                      <a:pt x="693" y="160"/>
                      <a:pt x="691" y="161"/>
                    </a:cubicBezTo>
                    <a:cubicBezTo>
                      <a:pt x="689" y="162"/>
                      <a:pt x="686" y="163"/>
                      <a:pt x="684" y="164"/>
                    </a:cubicBezTo>
                    <a:cubicBezTo>
                      <a:pt x="682" y="164"/>
                      <a:pt x="680" y="167"/>
                      <a:pt x="679" y="169"/>
                    </a:cubicBezTo>
                    <a:cubicBezTo>
                      <a:pt x="678" y="172"/>
                      <a:pt x="676" y="176"/>
                      <a:pt x="675" y="179"/>
                    </a:cubicBezTo>
                    <a:cubicBezTo>
                      <a:pt x="674" y="181"/>
                      <a:pt x="673" y="184"/>
                      <a:pt x="672" y="185"/>
                    </a:cubicBezTo>
                    <a:cubicBezTo>
                      <a:pt x="671" y="186"/>
                      <a:pt x="670" y="186"/>
                      <a:pt x="670" y="184"/>
                    </a:cubicBezTo>
                    <a:cubicBezTo>
                      <a:pt x="670" y="182"/>
                      <a:pt x="669" y="180"/>
                      <a:pt x="668" y="178"/>
                    </a:cubicBezTo>
                    <a:cubicBezTo>
                      <a:pt x="668" y="177"/>
                      <a:pt x="667" y="176"/>
                      <a:pt x="667" y="176"/>
                    </a:cubicBezTo>
                    <a:cubicBezTo>
                      <a:pt x="667" y="176"/>
                      <a:pt x="668" y="175"/>
                      <a:pt x="669" y="175"/>
                    </a:cubicBezTo>
                    <a:cubicBezTo>
                      <a:pt x="670" y="174"/>
                      <a:pt x="672" y="172"/>
                      <a:pt x="673" y="171"/>
                    </a:cubicBezTo>
                    <a:cubicBezTo>
                      <a:pt x="674" y="169"/>
                      <a:pt x="675" y="166"/>
                      <a:pt x="674" y="164"/>
                    </a:cubicBezTo>
                    <a:cubicBezTo>
                      <a:pt x="673" y="162"/>
                      <a:pt x="673" y="159"/>
                      <a:pt x="674" y="158"/>
                    </a:cubicBezTo>
                    <a:cubicBezTo>
                      <a:pt x="675" y="157"/>
                      <a:pt x="674" y="154"/>
                      <a:pt x="671" y="151"/>
                    </a:cubicBezTo>
                    <a:cubicBezTo>
                      <a:pt x="668" y="149"/>
                      <a:pt x="665" y="147"/>
                      <a:pt x="663" y="147"/>
                    </a:cubicBezTo>
                    <a:cubicBezTo>
                      <a:pt x="662" y="146"/>
                      <a:pt x="659" y="147"/>
                      <a:pt x="657" y="148"/>
                    </a:cubicBezTo>
                    <a:cubicBezTo>
                      <a:pt x="655" y="149"/>
                      <a:pt x="651" y="150"/>
                      <a:pt x="648" y="150"/>
                    </a:cubicBezTo>
                    <a:cubicBezTo>
                      <a:pt x="645" y="151"/>
                      <a:pt x="641" y="152"/>
                      <a:pt x="639" y="152"/>
                    </a:cubicBezTo>
                    <a:cubicBezTo>
                      <a:pt x="638" y="152"/>
                      <a:pt x="635" y="153"/>
                      <a:pt x="633" y="153"/>
                    </a:cubicBezTo>
                    <a:cubicBezTo>
                      <a:pt x="631" y="154"/>
                      <a:pt x="629" y="153"/>
                      <a:pt x="628" y="152"/>
                    </a:cubicBezTo>
                    <a:cubicBezTo>
                      <a:pt x="627" y="151"/>
                      <a:pt x="628" y="149"/>
                      <a:pt x="630" y="148"/>
                    </a:cubicBezTo>
                    <a:cubicBezTo>
                      <a:pt x="632" y="147"/>
                      <a:pt x="635" y="145"/>
                      <a:pt x="638" y="144"/>
                    </a:cubicBezTo>
                    <a:cubicBezTo>
                      <a:pt x="640" y="143"/>
                      <a:pt x="644" y="141"/>
                      <a:pt x="645" y="139"/>
                    </a:cubicBezTo>
                    <a:cubicBezTo>
                      <a:pt x="647" y="138"/>
                      <a:pt x="649" y="136"/>
                      <a:pt x="649" y="135"/>
                    </a:cubicBezTo>
                    <a:cubicBezTo>
                      <a:pt x="649" y="134"/>
                      <a:pt x="650" y="132"/>
                      <a:pt x="651" y="131"/>
                    </a:cubicBezTo>
                    <a:cubicBezTo>
                      <a:pt x="651" y="130"/>
                      <a:pt x="652" y="126"/>
                      <a:pt x="652" y="122"/>
                    </a:cubicBezTo>
                    <a:cubicBezTo>
                      <a:pt x="652" y="110"/>
                      <a:pt x="652" y="110"/>
                      <a:pt x="652" y="110"/>
                    </a:cubicBezTo>
                    <a:cubicBezTo>
                      <a:pt x="652" y="106"/>
                      <a:pt x="651" y="103"/>
                      <a:pt x="649" y="102"/>
                    </a:cubicBezTo>
                    <a:cubicBezTo>
                      <a:pt x="647" y="101"/>
                      <a:pt x="644" y="100"/>
                      <a:pt x="643" y="99"/>
                    </a:cubicBezTo>
                    <a:cubicBezTo>
                      <a:pt x="642" y="99"/>
                      <a:pt x="641" y="99"/>
                      <a:pt x="640" y="100"/>
                    </a:cubicBezTo>
                    <a:cubicBezTo>
                      <a:pt x="639" y="101"/>
                      <a:pt x="638" y="101"/>
                      <a:pt x="637" y="101"/>
                    </a:cubicBezTo>
                    <a:cubicBezTo>
                      <a:pt x="637" y="101"/>
                      <a:pt x="637" y="100"/>
                      <a:pt x="638" y="99"/>
                    </a:cubicBezTo>
                    <a:cubicBezTo>
                      <a:pt x="639" y="97"/>
                      <a:pt x="641" y="96"/>
                      <a:pt x="642" y="95"/>
                    </a:cubicBezTo>
                    <a:cubicBezTo>
                      <a:pt x="644" y="94"/>
                      <a:pt x="645" y="94"/>
                      <a:pt x="646" y="94"/>
                    </a:cubicBezTo>
                    <a:cubicBezTo>
                      <a:pt x="647" y="94"/>
                      <a:pt x="647" y="92"/>
                      <a:pt x="646" y="90"/>
                    </a:cubicBezTo>
                    <a:cubicBezTo>
                      <a:pt x="645" y="88"/>
                      <a:pt x="645" y="85"/>
                      <a:pt x="644" y="82"/>
                    </a:cubicBezTo>
                    <a:cubicBezTo>
                      <a:pt x="644" y="79"/>
                      <a:pt x="642" y="76"/>
                      <a:pt x="640" y="75"/>
                    </a:cubicBezTo>
                    <a:cubicBezTo>
                      <a:pt x="638" y="74"/>
                      <a:pt x="636" y="72"/>
                      <a:pt x="634" y="71"/>
                    </a:cubicBezTo>
                    <a:cubicBezTo>
                      <a:pt x="633" y="71"/>
                      <a:pt x="632" y="71"/>
                      <a:pt x="632" y="72"/>
                    </a:cubicBezTo>
                    <a:cubicBezTo>
                      <a:pt x="632" y="75"/>
                      <a:pt x="632" y="75"/>
                      <a:pt x="632" y="75"/>
                    </a:cubicBezTo>
                    <a:cubicBezTo>
                      <a:pt x="632" y="76"/>
                      <a:pt x="631" y="76"/>
                      <a:pt x="630" y="76"/>
                    </a:cubicBezTo>
                    <a:cubicBezTo>
                      <a:pt x="629" y="77"/>
                      <a:pt x="629" y="77"/>
                      <a:pt x="628" y="78"/>
                    </a:cubicBezTo>
                    <a:cubicBezTo>
                      <a:pt x="628" y="79"/>
                      <a:pt x="627" y="80"/>
                      <a:pt x="626" y="80"/>
                    </a:cubicBezTo>
                    <a:cubicBezTo>
                      <a:pt x="625" y="80"/>
                      <a:pt x="623" y="79"/>
                      <a:pt x="621" y="77"/>
                    </a:cubicBezTo>
                    <a:cubicBezTo>
                      <a:pt x="619" y="75"/>
                      <a:pt x="617" y="72"/>
                      <a:pt x="615" y="70"/>
                    </a:cubicBezTo>
                    <a:cubicBezTo>
                      <a:pt x="613" y="68"/>
                      <a:pt x="609" y="66"/>
                      <a:pt x="607" y="66"/>
                    </a:cubicBezTo>
                    <a:cubicBezTo>
                      <a:pt x="605" y="66"/>
                      <a:pt x="601" y="65"/>
                      <a:pt x="598" y="65"/>
                    </a:cubicBezTo>
                    <a:cubicBezTo>
                      <a:pt x="595" y="64"/>
                      <a:pt x="592" y="63"/>
                      <a:pt x="590" y="62"/>
                    </a:cubicBezTo>
                    <a:cubicBezTo>
                      <a:pt x="588" y="61"/>
                      <a:pt x="586" y="59"/>
                      <a:pt x="586" y="58"/>
                    </a:cubicBezTo>
                    <a:cubicBezTo>
                      <a:pt x="586" y="57"/>
                      <a:pt x="584" y="56"/>
                      <a:pt x="582" y="57"/>
                    </a:cubicBezTo>
                    <a:cubicBezTo>
                      <a:pt x="580" y="57"/>
                      <a:pt x="578" y="59"/>
                      <a:pt x="577" y="60"/>
                    </a:cubicBezTo>
                    <a:cubicBezTo>
                      <a:pt x="577" y="62"/>
                      <a:pt x="575" y="63"/>
                      <a:pt x="573" y="63"/>
                    </a:cubicBezTo>
                    <a:cubicBezTo>
                      <a:pt x="571" y="64"/>
                      <a:pt x="569" y="63"/>
                      <a:pt x="568" y="62"/>
                    </a:cubicBezTo>
                    <a:cubicBezTo>
                      <a:pt x="568" y="60"/>
                      <a:pt x="567" y="59"/>
                      <a:pt x="567" y="59"/>
                    </a:cubicBezTo>
                    <a:cubicBezTo>
                      <a:pt x="567" y="59"/>
                      <a:pt x="566" y="59"/>
                      <a:pt x="564" y="59"/>
                    </a:cubicBezTo>
                    <a:cubicBezTo>
                      <a:pt x="562" y="59"/>
                      <a:pt x="559" y="60"/>
                      <a:pt x="558" y="62"/>
                    </a:cubicBezTo>
                    <a:cubicBezTo>
                      <a:pt x="557" y="63"/>
                      <a:pt x="553" y="64"/>
                      <a:pt x="551" y="65"/>
                    </a:cubicBezTo>
                    <a:cubicBezTo>
                      <a:pt x="548" y="65"/>
                      <a:pt x="545" y="65"/>
                      <a:pt x="543" y="65"/>
                    </a:cubicBezTo>
                    <a:cubicBezTo>
                      <a:pt x="542" y="65"/>
                      <a:pt x="540" y="64"/>
                      <a:pt x="539" y="63"/>
                    </a:cubicBezTo>
                    <a:cubicBezTo>
                      <a:pt x="539" y="61"/>
                      <a:pt x="538" y="59"/>
                      <a:pt x="539" y="58"/>
                    </a:cubicBezTo>
                    <a:cubicBezTo>
                      <a:pt x="539" y="57"/>
                      <a:pt x="536" y="54"/>
                      <a:pt x="531" y="53"/>
                    </a:cubicBezTo>
                    <a:cubicBezTo>
                      <a:pt x="527" y="51"/>
                      <a:pt x="520" y="49"/>
                      <a:pt x="516" y="48"/>
                    </a:cubicBezTo>
                    <a:cubicBezTo>
                      <a:pt x="512" y="48"/>
                      <a:pt x="507" y="46"/>
                      <a:pt x="505" y="44"/>
                    </a:cubicBezTo>
                    <a:cubicBezTo>
                      <a:pt x="502" y="43"/>
                      <a:pt x="498" y="41"/>
                      <a:pt x="495" y="41"/>
                    </a:cubicBezTo>
                    <a:cubicBezTo>
                      <a:pt x="492" y="41"/>
                      <a:pt x="487" y="40"/>
                      <a:pt x="485" y="39"/>
                    </a:cubicBezTo>
                    <a:cubicBezTo>
                      <a:pt x="483" y="39"/>
                      <a:pt x="477" y="39"/>
                      <a:pt x="472" y="41"/>
                    </a:cubicBezTo>
                    <a:cubicBezTo>
                      <a:pt x="467" y="42"/>
                      <a:pt x="461" y="42"/>
                      <a:pt x="459" y="40"/>
                    </a:cubicBezTo>
                    <a:cubicBezTo>
                      <a:pt x="457" y="38"/>
                      <a:pt x="455" y="37"/>
                      <a:pt x="455" y="37"/>
                    </a:cubicBezTo>
                    <a:cubicBezTo>
                      <a:pt x="455" y="37"/>
                      <a:pt x="455" y="38"/>
                      <a:pt x="454" y="39"/>
                    </a:cubicBezTo>
                    <a:cubicBezTo>
                      <a:pt x="454" y="41"/>
                      <a:pt x="453" y="42"/>
                      <a:pt x="452" y="42"/>
                    </a:cubicBezTo>
                    <a:cubicBezTo>
                      <a:pt x="449" y="42"/>
                      <a:pt x="449" y="42"/>
                      <a:pt x="449" y="42"/>
                    </a:cubicBezTo>
                    <a:cubicBezTo>
                      <a:pt x="448" y="42"/>
                      <a:pt x="445" y="42"/>
                      <a:pt x="443" y="43"/>
                    </a:cubicBezTo>
                    <a:cubicBezTo>
                      <a:pt x="441" y="43"/>
                      <a:pt x="438" y="43"/>
                      <a:pt x="436" y="43"/>
                    </a:cubicBezTo>
                    <a:cubicBezTo>
                      <a:pt x="434" y="43"/>
                      <a:pt x="431" y="44"/>
                      <a:pt x="430" y="45"/>
                    </a:cubicBezTo>
                    <a:cubicBezTo>
                      <a:pt x="429" y="45"/>
                      <a:pt x="426" y="46"/>
                      <a:pt x="424" y="45"/>
                    </a:cubicBezTo>
                    <a:cubicBezTo>
                      <a:pt x="422" y="45"/>
                      <a:pt x="419" y="44"/>
                      <a:pt x="418" y="43"/>
                    </a:cubicBezTo>
                    <a:cubicBezTo>
                      <a:pt x="416" y="42"/>
                      <a:pt x="414" y="40"/>
                      <a:pt x="413" y="39"/>
                    </a:cubicBezTo>
                    <a:cubicBezTo>
                      <a:pt x="412" y="38"/>
                      <a:pt x="411" y="36"/>
                      <a:pt x="412" y="35"/>
                    </a:cubicBezTo>
                    <a:cubicBezTo>
                      <a:pt x="412" y="33"/>
                      <a:pt x="412" y="30"/>
                      <a:pt x="412" y="27"/>
                    </a:cubicBezTo>
                    <a:cubicBezTo>
                      <a:pt x="413" y="25"/>
                      <a:pt x="413" y="22"/>
                      <a:pt x="413" y="21"/>
                    </a:cubicBezTo>
                    <a:cubicBezTo>
                      <a:pt x="413" y="20"/>
                      <a:pt x="414" y="18"/>
                      <a:pt x="415" y="17"/>
                    </a:cubicBezTo>
                    <a:cubicBezTo>
                      <a:pt x="416" y="16"/>
                      <a:pt x="419" y="14"/>
                      <a:pt x="420" y="13"/>
                    </a:cubicBezTo>
                    <a:cubicBezTo>
                      <a:pt x="421" y="12"/>
                      <a:pt x="423" y="9"/>
                      <a:pt x="422" y="7"/>
                    </a:cubicBezTo>
                    <a:cubicBezTo>
                      <a:pt x="422" y="4"/>
                      <a:pt x="423" y="3"/>
                      <a:pt x="425" y="2"/>
                    </a:cubicBezTo>
                    <a:cubicBezTo>
                      <a:pt x="427" y="2"/>
                      <a:pt x="427" y="1"/>
                      <a:pt x="425" y="1"/>
                    </a:cubicBezTo>
                    <a:cubicBezTo>
                      <a:pt x="423" y="0"/>
                      <a:pt x="421" y="0"/>
                      <a:pt x="420" y="0"/>
                    </a:cubicBezTo>
                    <a:cubicBezTo>
                      <a:pt x="419" y="1"/>
                      <a:pt x="417" y="4"/>
                      <a:pt x="415" y="7"/>
                    </a:cubicBezTo>
                    <a:cubicBezTo>
                      <a:pt x="413" y="10"/>
                      <a:pt x="411" y="15"/>
                      <a:pt x="410" y="17"/>
                    </a:cubicBezTo>
                    <a:cubicBezTo>
                      <a:pt x="409" y="20"/>
                      <a:pt x="407" y="26"/>
                      <a:pt x="405" y="31"/>
                    </a:cubicBezTo>
                    <a:cubicBezTo>
                      <a:pt x="403" y="36"/>
                      <a:pt x="401" y="41"/>
                      <a:pt x="401" y="43"/>
                    </a:cubicBezTo>
                    <a:cubicBezTo>
                      <a:pt x="401" y="45"/>
                      <a:pt x="401" y="49"/>
                      <a:pt x="401" y="53"/>
                    </a:cubicBezTo>
                    <a:cubicBezTo>
                      <a:pt x="400" y="56"/>
                      <a:pt x="400" y="62"/>
                      <a:pt x="400" y="66"/>
                    </a:cubicBezTo>
                    <a:cubicBezTo>
                      <a:pt x="399" y="70"/>
                      <a:pt x="399" y="74"/>
                      <a:pt x="399" y="75"/>
                    </a:cubicBezTo>
                    <a:cubicBezTo>
                      <a:pt x="399" y="77"/>
                      <a:pt x="400" y="78"/>
                      <a:pt x="400" y="78"/>
                    </a:cubicBezTo>
                    <a:cubicBezTo>
                      <a:pt x="401" y="78"/>
                      <a:pt x="401" y="77"/>
                      <a:pt x="402" y="75"/>
                    </a:cubicBezTo>
                    <a:cubicBezTo>
                      <a:pt x="402" y="74"/>
                      <a:pt x="402" y="71"/>
                      <a:pt x="402" y="70"/>
                    </a:cubicBezTo>
                    <a:cubicBezTo>
                      <a:pt x="402" y="68"/>
                      <a:pt x="402" y="66"/>
                      <a:pt x="403" y="65"/>
                    </a:cubicBezTo>
                    <a:cubicBezTo>
                      <a:pt x="403" y="64"/>
                      <a:pt x="403" y="61"/>
                      <a:pt x="403" y="58"/>
                    </a:cubicBezTo>
                    <a:cubicBezTo>
                      <a:pt x="402" y="56"/>
                      <a:pt x="403" y="52"/>
                      <a:pt x="404" y="51"/>
                    </a:cubicBezTo>
                    <a:cubicBezTo>
                      <a:pt x="405" y="49"/>
                      <a:pt x="406" y="48"/>
                      <a:pt x="407" y="47"/>
                    </a:cubicBezTo>
                    <a:cubicBezTo>
                      <a:pt x="408" y="46"/>
                      <a:pt x="411" y="47"/>
                      <a:pt x="412" y="48"/>
                    </a:cubicBezTo>
                    <a:cubicBezTo>
                      <a:pt x="413" y="49"/>
                      <a:pt x="416" y="50"/>
                      <a:pt x="417" y="51"/>
                    </a:cubicBezTo>
                    <a:cubicBezTo>
                      <a:pt x="419" y="52"/>
                      <a:pt x="421" y="51"/>
                      <a:pt x="423" y="50"/>
                    </a:cubicBezTo>
                    <a:cubicBezTo>
                      <a:pt x="425" y="49"/>
                      <a:pt x="428" y="48"/>
                      <a:pt x="430" y="48"/>
                    </a:cubicBezTo>
                    <a:cubicBezTo>
                      <a:pt x="432" y="47"/>
                      <a:pt x="435" y="46"/>
                      <a:pt x="436" y="46"/>
                    </a:cubicBezTo>
                    <a:cubicBezTo>
                      <a:pt x="438" y="46"/>
                      <a:pt x="441" y="45"/>
                      <a:pt x="443" y="45"/>
                    </a:cubicBezTo>
                    <a:cubicBezTo>
                      <a:pt x="446" y="45"/>
                      <a:pt x="449" y="46"/>
                      <a:pt x="450" y="46"/>
                    </a:cubicBezTo>
                    <a:cubicBezTo>
                      <a:pt x="451" y="46"/>
                      <a:pt x="453" y="49"/>
                      <a:pt x="452" y="52"/>
                    </a:cubicBezTo>
                    <a:cubicBezTo>
                      <a:pt x="452" y="54"/>
                      <a:pt x="452" y="58"/>
                      <a:pt x="452" y="59"/>
                    </a:cubicBezTo>
                    <a:cubicBezTo>
                      <a:pt x="453" y="61"/>
                      <a:pt x="454" y="64"/>
                      <a:pt x="455" y="67"/>
                    </a:cubicBezTo>
                    <a:cubicBezTo>
                      <a:pt x="457" y="70"/>
                      <a:pt x="458" y="73"/>
                      <a:pt x="459" y="74"/>
                    </a:cubicBezTo>
                    <a:cubicBezTo>
                      <a:pt x="460" y="75"/>
                      <a:pt x="460" y="77"/>
                      <a:pt x="459" y="79"/>
                    </a:cubicBezTo>
                    <a:cubicBezTo>
                      <a:pt x="459" y="81"/>
                      <a:pt x="460" y="83"/>
                      <a:pt x="462" y="84"/>
                    </a:cubicBezTo>
                    <a:cubicBezTo>
                      <a:pt x="464" y="85"/>
                      <a:pt x="467" y="87"/>
                      <a:pt x="467" y="89"/>
                    </a:cubicBezTo>
                    <a:cubicBezTo>
                      <a:pt x="468" y="90"/>
                      <a:pt x="470" y="92"/>
                      <a:pt x="472" y="93"/>
                    </a:cubicBezTo>
                    <a:cubicBezTo>
                      <a:pt x="474" y="94"/>
                      <a:pt x="476" y="97"/>
                      <a:pt x="477" y="100"/>
                    </a:cubicBezTo>
                    <a:cubicBezTo>
                      <a:pt x="478" y="103"/>
                      <a:pt x="479" y="106"/>
                      <a:pt x="479" y="108"/>
                    </a:cubicBezTo>
                    <a:cubicBezTo>
                      <a:pt x="480" y="110"/>
                      <a:pt x="480" y="113"/>
                      <a:pt x="480" y="114"/>
                    </a:cubicBezTo>
                    <a:cubicBezTo>
                      <a:pt x="480" y="115"/>
                      <a:pt x="481" y="116"/>
                      <a:pt x="482" y="116"/>
                    </a:cubicBezTo>
                    <a:cubicBezTo>
                      <a:pt x="484" y="116"/>
                      <a:pt x="486" y="118"/>
                      <a:pt x="487" y="120"/>
                    </a:cubicBezTo>
                    <a:cubicBezTo>
                      <a:pt x="488" y="122"/>
                      <a:pt x="490" y="125"/>
                      <a:pt x="490" y="126"/>
                    </a:cubicBezTo>
                    <a:cubicBezTo>
                      <a:pt x="491" y="127"/>
                      <a:pt x="493" y="129"/>
                      <a:pt x="496" y="131"/>
                    </a:cubicBezTo>
                    <a:cubicBezTo>
                      <a:pt x="498" y="133"/>
                      <a:pt x="499" y="135"/>
                      <a:pt x="497" y="136"/>
                    </a:cubicBezTo>
                    <a:cubicBezTo>
                      <a:pt x="496" y="137"/>
                      <a:pt x="494" y="138"/>
                      <a:pt x="494" y="137"/>
                    </a:cubicBezTo>
                    <a:cubicBezTo>
                      <a:pt x="493" y="136"/>
                      <a:pt x="491" y="136"/>
                      <a:pt x="490" y="136"/>
                    </a:cubicBezTo>
                    <a:cubicBezTo>
                      <a:pt x="489" y="135"/>
                      <a:pt x="486" y="136"/>
                      <a:pt x="485" y="136"/>
                    </a:cubicBezTo>
                    <a:cubicBezTo>
                      <a:pt x="483" y="137"/>
                      <a:pt x="481" y="138"/>
                      <a:pt x="479" y="140"/>
                    </a:cubicBezTo>
                    <a:cubicBezTo>
                      <a:pt x="477" y="141"/>
                      <a:pt x="476" y="143"/>
                      <a:pt x="476" y="145"/>
                    </a:cubicBezTo>
                    <a:cubicBezTo>
                      <a:pt x="475" y="146"/>
                      <a:pt x="476" y="148"/>
                      <a:pt x="476" y="149"/>
                    </a:cubicBezTo>
                    <a:cubicBezTo>
                      <a:pt x="477" y="150"/>
                      <a:pt x="478" y="151"/>
                      <a:pt x="479" y="151"/>
                    </a:cubicBezTo>
                    <a:cubicBezTo>
                      <a:pt x="480" y="151"/>
                      <a:pt x="483" y="151"/>
                      <a:pt x="485" y="151"/>
                    </a:cubicBezTo>
                    <a:cubicBezTo>
                      <a:pt x="488" y="151"/>
                      <a:pt x="490" y="150"/>
                      <a:pt x="490" y="149"/>
                    </a:cubicBezTo>
                    <a:cubicBezTo>
                      <a:pt x="491" y="148"/>
                      <a:pt x="492" y="145"/>
                      <a:pt x="493" y="143"/>
                    </a:cubicBezTo>
                    <a:cubicBezTo>
                      <a:pt x="494" y="141"/>
                      <a:pt x="497" y="139"/>
                      <a:pt x="498" y="138"/>
                    </a:cubicBezTo>
                    <a:cubicBezTo>
                      <a:pt x="499" y="137"/>
                      <a:pt x="502" y="138"/>
                      <a:pt x="503" y="140"/>
                    </a:cubicBezTo>
                    <a:cubicBezTo>
                      <a:pt x="505" y="142"/>
                      <a:pt x="505" y="146"/>
                      <a:pt x="504" y="149"/>
                    </a:cubicBezTo>
                    <a:cubicBezTo>
                      <a:pt x="503" y="151"/>
                      <a:pt x="501" y="153"/>
                      <a:pt x="500" y="153"/>
                    </a:cubicBezTo>
                    <a:cubicBezTo>
                      <a:pt x="499" y="153"/>
                      <a:pt x="496" y="155"/>
                      <a:pt x="494" y="156"/>
                    </a:cubicBezTo>
                    <a:cubicBezTo>
                      <a:pt x="492" y="158"/>
                      <a:pt x="488" y="160"/>
                      <a:pt x="485" y="162"/>
                    </a:cubicBezTo>
                    <a:cubicBezTo>
                      <a:pt x="482" y="163"/>
                      <a:pt x="478" y="163"/>
                      <a:pt x="477" y="163"/>
                    </a:cubicBezTo>
                    <a:cubicBezTo>
                      <a:pt x="476" y="162"/>
                      <a:pt x="471" y="162"/>
                      <a:pt x="467" y="163"/>
                    </a:cubicBezTo>
                    <a:cubicBezTo>
                      <a:pt x="463" y="164"/>
                      <a:pt x="458" y="165"/>
                      <a:pt x="456" y="165"/>
                    </a:cubicBezTo>
                    <a:cubicBezTo>
                      <a:pt x="454" y="166"/>
                      <a:pt x="451" y="167"/>
                      <a:pt x="449" y="169"/>
                    </a:cubicBezTo>
                    <a:cubicBezTo>
                      <a:pt x="448" y="170"/>
                      <a:pt x="447" y="172"/>
                      <a:pt x="447" y="173"/>
                    </a:cubicBezTo>
                    <a:cubicBezTo>
                      <a:pt x="448" y="174"/>
                      <a:pt x="449" y="174"/>
                      <a:pt x="450" y="173"/>
                    </a:cubicBezTo>
                    <a:cubicBezTo>
                      <a:pt x="452" y="173"/>
                      <a:pt x="453" y="173"/>
                      <a:pt x="453" y="174"/>
                    </a:cubicBezTo>
                    <a:cubicBezTo>
                      <a:pt x="454" y="175"/>
                      <a:pt x="454" y="176"/>
                      <a:pt x="454" y="176"/>
                    </a:cubicBezTo>
                    <a:cubicBezTo>
                      <a:pt x="453" y="177"/>
                      <a:pt x="452" y="178"/>
                      <a:pt x="451" y="179"/>
                    </a:cubicBezTo>
                    <a:cubicBezTo>
                      <a:pt x="450" y="179"/>
                      <a:pt x="448" y="180"/>
                      <a:pt x="446" y="180"/>
                    </a:cubicBezTo>
                    <a:cubicBezTo>
                      <a:pt x="445" y="179"/>
                      <a:pt x="444" y="181"/>
                      <a:pt x="444" y="182"/>
                    </a:cubicBezTo>
                    <a:cubicBezTo>
                      <a:pt x="444" y="183"/>
                      <a:pt x="445" y="187"/>
                      <a:pt x="446" y="190"/>
                    </a:cubicBezTo>
                    <a:cubicBezTo>
                      <a:pt x="447" y="193"/>
                      <a:pt x="449" y="197"/>
                      <a:pt x="451" y="198"/>
                    </a:cubicBezTo>
                    <a:cubicBezTo>
                      <a:pt x="453" y="199"/>
                      <a:pt x="456" y="199"/>
                      <a:pt x="457" y="198"/>
                    </a:cubicBezTo>
                    <a:cubicBezTo>
                      <a:pt x="458" y="197"/>
                      <a:pt x="460" y="195"/>
                      <a:pt x="462" y="194"/>
                    </a:cubicBezTo>
                    <a:cubicBezTo>
                      <a:pt x="464" y="193"/>
                      <a:pt x="467" y="193"/>
                      <a:pt x="468" y="194"/>
                    </a:cubicBezTo>
                    <a:cubicBezTo>
                      <a:pt x="470" y="195"/>
                      <a:pt x="474" y="195"/>
                      <a:pt x="477" y="194"/>
                    </a:cubicBezTo>
                    <a:cubicBezTo>
                      <a:pt x="480" y="193"/>
                      <a:pt x="483" y="192"/>
                      <a:pt x="483" y="193"/>
                    </a:cubicBezTo>
                    <a:cubicBezTo>
                      <a:pt x="484" y="194"/>
                      <a:pt x="486" y="193"/>
                      <a:pt x="487" y="193"/>
                    </a:cubicBezTo>
                    <a:cubicBezTo>
                      <a:pt x="489" y="192"/>
                      <a:pt x="491" y="191"/>
                      <a:pt x="492" y="190"/>
                    </a:cubicBezTo>
                    <a:cubicBezTo>
                      <a:pt x="494" y="189"/>
                      <a:pt x="495" y="189"/>
                      <a:pt x="495" y="190"/>
                    </a:cubicBezTo>
                    <a:cubicBezTo>
                      <a:pt x="495" y="191"/>
                      <a:pt x="495" y="193"/>
                      <a:pt x="494" y="194"/>
                    </a:cubicBezTo>
                    <a:cubicBezTo>
                      <a:pt x="493" y="195"/>
                      <a:pt x="492" y="197"/>
                      <a:pt x="490" y="198"/>
                    </a:cubicBezTo>
                    <a:cubicBezTo>
                      <a:pt x="489" y="199"/>
                      <a:pt x="486" y="201"/>
                      <a:pt x="483" y="202"/>
                    </a:cubicBezTo>
                    <a:cubicBezTo>
                      <a:pt x="481" y="203"/>
                      <a:pt x="479" y="205"/>
                      <a:pt x="479" y="207"/>
                    </a:cubicBezTo>
                    <a:cubicBezTo>
                      <a:pt x="479" y="209"/>
                      <a:pt x="478" y="212"/>
                      <a:pt x="477" y="214"/>
                    </a:cubicBezTo>
                    <a:cubicBezTo>
                      <a:pt x="476" y="216"/>
                      <a:pt x="475" y="219"/>
                      <a:pt x="475" y="220"/>
                    </a:cubicBezTo>
                    <a:cubicBezTo>
                      <a:pt x="474" y="221"/>
                      <a:pt x="474" y="223"/>
                      <a:pt x="475" y="225"/>
                    </a:cubicBezTo>
                    <a:cubicBezTo>
                      <a:pt x="476" y="227"/>
                      <a:pt x="477" y="230"/>
                      <a:pt x="478" y="232"/>
                    </a:cubicBezTo>
                    <a:cubicBezTo>
                      <a:pt x="479" y="233"/>
                      <a:pt x="481" y="234"/>
                      <a:pt x="483" y="233"/>
                    </a:cubicBezTo>
                    <a:cubicBezTo>
                      <a:pt x="485" y="233"/>
                      <a:pt x="488" y="232"/>
                      <a:pt x="491" y="231"/>
                    </a:cubicBezTo>
                    <a:cubicBezTo>
                      <a:pt x="494" y="230"/>
                      <a:pt x="496" y="232"/>
                      <a:pt x="497" y="235"/>
                    </a:cubicBezTo>
                    <a:cubicBezTo>
                      <a:pt x="498" y="238"/>
                      <a:pt x="499" y="242"/>
                      <a:pt x="500" y="244"/>
                    </a:cubicBezTo>
                    <a:cubicBezTo>
                      <a:pt x="501" y="246"/>
                      <a:pt x="502" y="249"/>
                      <a:pt x="502" y="252"/>
                    </a:cubicBezTo>
                    <a:cubicBezTo>
                      <a:pt x="501" y="255"/>
                      <a:pt x="500" y="258"/>
                      <a:pt x="499" y="260"/>
                    </a:cubicBezTo>
                    <a:cubicBezTo>
                      <a:pt x="497" y="262"/>
                      <a:pt x="495" y="263"/>
                      <a:pt x="494" y="262"/>
                    </a:cubicBezTo>
                    <a:cubicBezTo>
                      <a:pt x="493" y="261"/>
                      <a:pt x="490" y="259"/>
                      <a:pt x="487" y="257"/>
                    </a:cubicBezTo>
                    <a:cubicBezTo>
                      <a:pt x="484" y="256"/>
                      <a:pt x="481" y="256"/>
                      <a:pt x="479" y="257"/>
                    </a:cubicBezTo>
                    <a:cubicBezTo>
                      <a:pt x="478" y="258"/>
                      <a:pt x="477" y="261"/>
                      <a:pt x="478" y="264"/>
                    </a:cubicBezTo>
                    <a:cubicBezTo>
                      <a:pt x="479" y="266"/>
                      <a:pt x="480" y="269"/>
                      <a:pt x="481" y="271"/>
                    </a:cubicBezTo>
                    <a:cubicBezTo>
                      <a:pt x="482" y="272"/>
                      <a:pt x="483" y="276"/>
                      <a:pt x="484" y="278"/>
                    </a:cubicBezTo>
                    <a:cubicBezTo>
                      <a:pt x="485" y="281"/>
                      <a:pt x="489" y="286"/>
                      <a:pt x="492" y="289"/>
                    </a:cubicBezTo>
                    <a:cubicBezTo>
                      <a:pt x="495" y="292"/>
                      <a:pt x="500" y="294"/>
                      <a:pt x="502" y="293"/>
                    </a:cubicBezTo>
                    <a:cubicBezTo>
                      <a:pt x="504" y="292"/>
                      <a:pt x="507" y="292"/>
                      <a:pt x="508" y="293"/>
                    </a:cubicBezTo>
                    <a:cubicBezTo>
                      <a:pt x="509" y="293"/>
                      <a:pt x="512" y="293"/>
                      <a:pt x="515" y="294"/>
                    </a:cubicBezTo>
                    <a:cubicBezTo>
                      <a:pt x="518" y="294"/>
                      <a:pt x="520" y="294"/>
                      <a:pt x="520" y="294"/>
                    </a:cubicBezTo>
                    <a:cubicBezTo>
                      <a:pt x="520" y="294"/>
                      <a:pt x="522" y="294"/>
                      <a:pt x="525" y="294"/>
                    </a:cubicBezTo>
                    <a:cubicBezTo>
                      <a:pt x="528" y="294"/>
                      <a:pt x="533" y="295"/>
                      <a:pt x="536" y="297"/>
                    </a:cubicBezTo>
                    <a:cubicBezTo>
                      <a:pt x="539" y="299"/>
                      <a:pt x="544" y="302"/>
                      <a:pt x="547" y="304"/>
                    </a:cubicBezTo>
                    <a:cubicBezTo>
                      <a:pt x="550" y="306"/>
                      <a:pt x="555" y="309"/>
                      <a:pt x="558" y="311"/>
                    </a:cubicBezTo>
                    <a:cubicBezTo>
                      <a:pt x="558" y="311"/>
                      <a:pt x="558" y="311"/>
                      <a:pt x="558" y="313"/>
                    </a:cubicBezTo>
                    <a:cubicBezTo>
                      <a:pt x="558" y="315"/>
                      <a:pt x="558" y="315"/>
                      <a:pt x="558" y="315"/>
                    </a:cubicBezTo>
                    <a:cubicBezTo>
                      <a:pt x="559" y="321"/>
                      <a:pt x="562" y="329"/>
                      <a:pt x="564" y="331"/>
                    </a:cubicBezTo>
                    <a:cubicBezTo>
                      <a:pt x="566" y="333"/>
                      <a:pt x="570" y="336"/>
                      <a:pt x="572" y="337"/>
                    </a:cubicBezTo>
                    <a:cubicBezTo>
                      <a:pt x="574" y="338"/>
                      <a:pt x="576" y="342"/>
                      <a:pt x="578" y="346"/>
                    </a:cubicBezTo>
                    <a:cubicBezTo>
                      <a:pt x="579" y="350"/>
                      <a:pt x="580" y="354"/>
                      <a:pt x="580" y="356"/>
                    </a:cubicBezTo>
                    <a:cubicBezTo>
                      <a:pt x="580" y="357"/>
                      <a:pt x="582" y="361"/>
                      <a:pt x="585" y="364"/>
                    </a:cubicBezTo>
                    <a:cubicBezTo>
                      <a:pt x="588" y="367"/>
                      <a:pt x="592" y="370"/>
                      <a:pt x="594" y="371"/>
                    </a:cubicBezTo>
                    <a:cubicBezTo>
                      <a:pt x="596" y="372"/>
                      <a:pt x="599" y="374"/>
                      <a:pt x="602" y="375"/>
                    </a:cubicBezTo>
                    <a:cubicBezTo>
                      <a:pt x="605" y="375"/>
                      <a:pt x="608" y="376"/>
                      <a:pt x="610" y="377"/>
                    </a:cubicBezTo>
                    <a:cubicBezTo>
                      <a:pt x="610" y="378"/>
                      <a:pt x="610" y="379"/>
                      <a:pt x="610" y="379"/>
                    </a:cubicBezTo>
                    <a:cubicBezTo>
                      <a:pt x="610" y="379"/>
                      <a:pt x="610" y="381"/>
                      <a:pt x="611" y="383"/>
                    </a:cubicBezTo>
                    <a:cubicBezTo>
                      <a:pt x="609" y="382"/>
                      <a:pt x="606" y="381"/>
                      <a:pt x="604" y="380"/>
                    </a:cubicBezTo>
                    <a:cubicBezTo>
                      <a:pt x="601" y="378"/>
                      <a:pt x="595" y="375"/>
                      <a:pt x="592" y="374"/>
                    </a:cubicBezTo>
                    <a:cubicBezTo>
                      <a:pt x="588" y="373"/>
                      <a:pt x="583" y="370"/>
                      <a:pt x="580" y="366"/>
                    </a:cubicBezTo>
                    <a:cubicBezTo>
                      <a:pt x="577" y="362"/>
                      <a:pt x="574" y="357"/>
                      <a:pt x="573" y="354"/>
                    </a:cubicBezTo>
                    <a:cubicBezTo>
                      <a:pt x="573" y="352"/>
                      <a:pt x="571" y="348"/>
                      <a:pt x="568" y="345"/>
                    </a:cubicBezTo>
                    <a:cubicBezTo>
                      <a:pt x="566" y="342"/>
                      <a:pt x="562" y="337"/>
                      <a:pt x="560" y="334"/>
                    </a:cubicBezTo>
                    <a:cubicBezTo>
                      <a:pt x="557" y="330"/>
                      <a:pt x="554" y="325"/>
                      <a:pt x="552" y="322"/>
                    </a:cubicBezTo>
                    <a:cubicBezTo>
                      <a:pt x="551" y="319"/>
                      <a:pt x="548" y="314"/>
                      <a:pt x="546" y="311"/>
                    </a:cubicBezTo>
                    <a:cubicBezTo>
                      <a:pt x="544" y="308"/>
                      <a:pt x="541" y="305"/>
                      <a:pt x="540" y="304"/>
                    </a:cubicBezTo>
                    <a:cubicBezTo>
                      <a:pt x="538" y="303"/>
                      <a:pt x="535" y="302"/>
                      <a:pt x="533" y="302"/>
                    </a:cubicBezTo>
                    <a:cubicBezTo>
                      <a:pt x="531" y="301"/>
                      <a:pt x="527" y="301"/>
                      <a:pt x="525" y="302"/>
                    </a:cubicBezTo>
                    <a:cubicBezTo>
                      <a:pt x="522" y="302"/>
                      <a:pt x="518" y="302"/>
                      <a:pt x="515" y="302"/>
                    </a:cubicBezTo>
                    <a:cubicBezTo>
                      <a:pt x="512" y="302"/>
                      <a:pt x="507" y="303"/>
                      <a:pt x="504" y="304"/>
                    </a:cubicBezTo>
                    <a:cubicBezTo>
                      <a:pt x="502" y="306"/>
                      <a:pt x="498" y="307"/>
                      <a:pt x="496" y="307"/>
                    </a:cubicBezTo>
                    <a:cubicBezTo>
                      <a:pt x="494" y="307"/>
                      <a:pt x="491" y="308"/>
                      <a:pt x="490" y="309"/>
                    </a:cubicBezTo>
                    <a:cubicBezTo>
                      <a:pt x="489" y="309"/>
                      <a:pt x="486" y="310"/>
                      <a:pt x="484" y="309"/>
                    </a:cubicBezTo>
                    <a:cubicBezTo>
                      <a:pt x="482" y="309"/>
                      <a:pt x="478" y="308"/>
                      <a:pt x="476" y="308"/>
                    </a:cubicBezTo>
                    <a:cubicBezTo>
                      <a:pt x="473" y="307"/>
                      <a:pt x="468" y="305"/>
                      <a:pt x="465" y="303"/>
                    </a:cubicBezTo>
                    <a:cubicBezTo>
                      <a:pt x="461" y="301"/>
                      <a:pt x="457" y="298"/>
                      <a:pt x="455" y="296"/>
                    </a:cubicBezTo>
                    <a:cubicBezTo>
                      <a:pt x="453" y="294"/>
                      <a:pt x="449" y="293"/>
                      <a:pt x="447" y="294"/>
                    </a:cubicBezTo>
                    <a:cubicBezTo>
                      <a:pt x="445" y="294"/>
                      <a:pt x="442" y="296"/>
                      <a:pt x="441" y="297"/>
                    </a:cubicBezTo>
                    <a:cubicBezTo>
                      <a:pt x="440" y="298"/>
                      <a:pt x="438" y="301"/>
                      <a:pt x="437" y="303"/>
                    </a:cubicBezTo>
                    <a:cubicBezTo>
                      <a:pt x="436" y="306"/>
                      <a:pt x="435" y="309"/>
                      <a:pt x="434" y="311"/>
                    </a:cubicBezTo>
                    <a:cubicBezTo>
                      <a:pt x="433" y="313"/>
                      <a:pt x="432" y="316"/>
                      <a:pt x="431" y="319"/>
                    </a:cubicBezTo>
                    <a:cubicBezTo>
                      <a:pt x="431" y="322"/>
                      <a:pt x="430" y="325"/>
                      <a:pt x="429" y="327"/>
                    </a:cubicBezTo>
                    <a:cubicBezTo>
                      <a:pt x="428" y="329"/>
                      <a:pt x="427" y="334"/>
                      <a:pt x="425" y="338"/>
                    </a:cubicBezTo>
                    <a:cubicBezTo>
                      <a:pt x="423" y="342"/>
                      <a:pt x="422" y="347"/>
                      <a:pt x="423" y="349"/>
                    </a:cubicBezTo>
                    <a:cubicBezTo>
                      <a:pt x="423" y="352"/>
                      <a:pt x="424" y="356"/>
                      <a:pt x="426" y="359"/>
                    </a:cubicBezTo>
                    <a:cubicBezTo>
                      <a:pt x="427" y="361"/>
                      <a:pt x="428" y="363"/>
                      <a:pt x="428" y="363"/>
                    </a:cubicBezTo>
                    <a:cubicBezTo>
                      <a:pt x="428" y="363"/>
                      <a:pt x="428" y="365"/>
                      <a:pt x="429" y="368"/>
                    </a:cubicBezTo>
                    <a:cubicBezTo>
                      <a:pt x="430" y="370"/>
                      <a:pt x="431" y="375"/>
                      <a:pt x="432" y="378"/>
                    </a:cubicBezTo>
                    <a:cubicBezTo>
                      <a:pt x="434" y="381"/>
                      <a:pt x="434" y="384"/>
                      <a:pt x="434" y="385"/>
                    </a:cubicBezTo>
                    <a:cubicBezTo>
                      <a:pt x="434" y="386"/>
                      <a:pt x="432" y="388"/>
                      <a:pt x="430" y="389"/>
                    </a:cubicBezTo>
                    <a:cubicBezTo>
                      <a:pt x="429" y="390"/>
                      <a:pt x="428" y="391"/>
                      <a:pt x="427" y="392"/>
                    </a:cubicBezTo>
                    <a:cubicBezTo>
                      <a:pt x="427" y="393"/>
                      <a:pt x="426" y="394"/>
                      <a:pt x="426" y="395"/>
                    </a:cubicBezTo>
                    <a:cubicBezTo>
                      <a:pt x="425" y="397"/>
                      <a:pt x="425" y="401"/>
                      <a:pt x="425" y="403"/>
                    </a:cubicBezTo>
                    <a:cubicBezTo>
                      <a:pt x="425" y="406"/>
                      <a:pt x="425" y="410"/>
                      <a:pt x="425" y="412"/>
                    </a:cubicBezTo>
                    <a:cubicBezTo>
                      <a:pt x="425" y="414"/>
                      <a:pt x="425" y="418"/>
                      <a:pt x="425" y="421"/>
                    </a:cubicBezTo>
                    <a:cubicBezTo>
                      <a:pt x="425" y="423"/>
                      <a:pt x="425" y="425"/>
                      <a:pt x="425" y="425"/>
                    </a:cubicBezTo>
                    <a:cubicBezTo>
                      <a:pt x="425" y="425"/>
                      <a:pt x="424" y="424"/>
                      <a:pt x="423" y="423"/>
                    </a:cubicBezTo>
                    <a:cubicBezTo>
                      <a:pt x="423" y="422"/>
                      <a:pt x="422" y="419"/>
                      <a:pt x="422" y="418"/>
                    </a:cubicBezTo>
                    <a:cubicBezTo>
                      <a:pt x="422" y="410"/>
                      <a:pt x="422" y="410"/>
                      <a:pt x="422" y="410"/>
                    </a:cubicBezTo>
                    <a:cubicBezTo>
                      <a:pt x="422" y="407"/>
                      <a:pt x="422" y="403"/>
                      <a:pt x="422" y="400"/>
                    </a:cubicBezTo>
                    <a:cubicBezTo>
                      <a:pt x="423" y="398"/>
                      <a:pt x="423" y="394"/>
                      <a:pt x="424" y="393"/>
                    </a:cubicBezTo>
                    <a:cubicBezTo>
                      <a:pt x="425" y="391"/>
                      <a:pt x="427" y="389"/>
                      <a:pt x="428" y="387"/>
                    </a:cubicBezTo>
                    <a:cubicBezTo>
                      <a:pt x="430" y="385"/>
                      <a:pt x="431" y="383"/>
                      <a:pt x="431" y="382"/>
                    </a:cubicBezTo>
                    <a:cubicBezTo>
                      <a:pt x="430" y="381"/>
                      <a:pt x="429" y="380"/>
                      <a:pt x="428" y="379"/>
                    </a:cubicBezTo>
                    <a:cubicBezTo>
                      <a:pt x="426" y="379"/>
                      <a:pt x="424" y="377"/>
                      <a:pt x="422" y="377"/>
                    </a:cubicBezTo>
                    <a:cubicBezTo>
                      <a:pt x="420" y="376"/>
                      <a:pt x="416" y="375"/>
                      <a:pt x="413" y="374"/>
                    </a:cubicBezTo>
                    <a:cubicBezTo>
                      <a:pt x="410" y="373"/>
                      <a:pt x="408" y="371"/>
                      <a:pt x="407" y="370"/>
                    </a:cubicBezTo>
                    <a:cubicBezTo>
                      <a:pt x="406" y="368"/>
                      <a:pt x="405" y="365"/>
                      <a:pt x="404" y="364"/>
                    </a:cubicBezTo>
                    <a:cubicBezTo>
                      <a:pt x="403" y="363"/>
                      <a:pt x="401" y="361"/>
                      <a:pt x="399" y="361"/>
                    </a:cubicBezTo>
                    <a:cubicBezTo>
                      <a:pt x="396" y="360"/>
                      <a:pt x="393" y="361"/>
                      <a:pt x="391" y="363"/>
                    </a:cubicBezTo>
                    <a:cubicBezTo>
                      <a:pt x="389" y="365"/>
                      <a:pt x="387" y="368"/>
                      <a:pt x="387" y="370"/>
                    </a:cubicBezTo>
                    <a:cubicBezTo>
                      <a:pt x="387" y="372"/>
                      <a:pt x="386" y="376"/>
                      <a:pt x="386" y="379"/>
                    </a:cubicBezTo>
                    <a:cubicBezTo>
                      <a:pt x="385" y="381"/>
                      <a:pt x="386" y="384"/>
                      <a:pt x="388" y="384"/>
                    </a:cubicBezTo>
                    <a:cubicBezTo>
                      <a:pt x="389" y="384"/>
                      <a:pt x="392" y="384"/>
                      <a:pt x="393" y="384"/>
                    </a:cubicBezTo>
                    <a:cubicBezTo>
                      <a:pt x="395" y="384"/>
                      <a:pt x="396" y="384"/>
                      <a:pt x="397" y="386"/>
                    </a:cubicBezTo>
                    <a:cubicBezTo>
                      <a:pt x="398" y="387"/>
                      <a:pt x="398" y="390"/>
                      <a:pt x="398" y="392"/>
                    </a:cubicBezTo>
                    <a:cubicBezTo>
                      <a:pt x="397" y="394"/>
                      <a:pt x="397" y="397"/>
                      <a:pt x="396" y="399"/>
                    </a:cubicBezTo>
                    <a:cubicBezTo>
                      <a:pt x="395" y="402"/>
                      <a:pt x="393" y="406"/>
                      <a:pt x="391" y="409"/>
                    </a:cubicBezTo>
                    <a:cubicBezTo>
                      <a:pt x="389" y="412"/>
                      <a:pt x="386" y="414"/>
                      <a:pt x="384" y="414"/>
                    </a:cubicBezTo>
                    <a:cubicBezTo>
                      <a:pt x="382" y="415"/>
                      <a:pt x="380" y="414"/>
                      <a:pt x="379" y="412"/>
                    </a:cubicBezTo>
                    <a:cubicBezTo>
                      <a:pt x="378" y="411"/>
                      <a:pt x="377" y="408"/>
                      <a:pt x="375" y="406"/>
                    </a:cubicBezTo>
                    <a:cubicBezTo>
                      <a:pt x="374" y="404"/>
                      <a:pt x="372" y="402"/>
                      <a:pt x="371" y="401"/>
                    </a:cubicBezTo>
                    <a:cubicBezTo>
                      <a:pt x="370" y="401"/>
                      <a:pt x="368" y="401"/>
                      <a:pt x="367" y="402"/>
                    </a:cubicBezTo>
                    <a:cubicBezTo>
                      <a:pt x="367" y="402"/>
                      <a:pt x="365" y="402"/>
                      <a:pt x="364" y="401"/>
                    </a:cubicBezTo>
                    <a:cubicBezTo>
                      <a:pt x="362" y="400"/>
                      <a:pt x="361" y="398"/>
                      <a:pt x="361" y="396"/>
                    </a:cubicBezTo>
                    <a:cubicBezTo>
                      <a:pt x="361" y="395"/>
                      <a:pt x="361" y="392"/>
                      <a:pt x="361" y="391"/>
                    </a:cubicBezTo>
                    <a:cubicBezTo>
                      <a:pt x="361" y="389"/>
                      <a:pt x="363" y="387"/>
                      <a:pt x="365" y="388"/>
                    </a:cubicBezTo>
                    <a:cubicBezTo>
                      <a:pt x="367" y="388"/>
                      <a:pt x="369" y="387"/>
                      <a:pt x="370" y="386"/>
                    </a:cubicBezTo>
                    <a:cubicBezTo>
                      <a:pt x="371" y="385"/>
                      <a:pt x="373" y="383"/>
                      <a:pt x="373" y="381"/>
                    </a:cubicBezTo>
                    <a:cubicBezTo>
                      <a:pt x="374" y="378"/>
                      <a:pt x="374" y="376"/>
                      <a:pt x="373" y="375"/>
                    </a:cubicBezTo>
                    <a:cubicBezTo>
                      <a:pt x="373" y="374"/>
                      <a:pt x="371" y="373"/>
                      <a:pt x="370" y="373"/>
                    </a:cubicBezTo>
                    <a:cubicBezTo>
                      <a:pt x="369" y="372"/>
                      <a:pt x="368" y="370"/>
                      <a:pt x="367" y="368"/>
                    </a:cubicBezTo>
                    <a:cubicBezTo>
                      <a:pt x="366" y="366"/>
                      <a:pt x="365" y="363"/>
                      <a:pt x="364" y="362"/>
                    </a:cubicBezTo>
                    <a:cubicBezTo>
                      <a:pt x="362" y="360"/>
                      <a:pt x="360" y="357"/>
                      <a:pt x="359" y="355"/>
                    </a:cubicBezTo>
                    <a:cubicBezTo>
                      <a:pt x="358" y="353"/>
                      <a:pt x="357" y="350"/>
                      <a:pt x="356" y="348"/>
                    </a:cubicBezTo>
                    <a:cubicBezTo>
                      <a:pt x="356" y="346"/>
                      <a:pt x="355" y="343"/>
                      <a:pt x="355" y="341"/>
                    </a:cubicBezTo>
                    <a:cubicBezTo>
                      <a:pt x="355" y="339"/>
                      <a:pt x="353" y="336"/>
                      <a:pt x="350" y="335"/>
                    </a:cubicBezTo>
                    <a:cubicBezTo>
                      <a:pt x="347" y="334"/>
                      <a:pt x="341" y="333"/>
                      <a:pt x="337" y="333"/>
                    </a:cubicBezTo>
                    <a:cubicBezTo>
                      <a:pt x="333" y="333"/>
                      <a:pt x="327" y="334"/>
                      <a:pt x="324" y="335"/>
                    </a:cubicBezTo>
                    <a:cubicBezTo>
                      <a:pt x="321" y="336"/>
                      <a:pt x="316" y="337"/>
                      <a:pt x="314" y="337"/>
                    </a:cubicBezTo>
                    <a:cubicBezTo>
                      <a:pt x="311" y="337"/>
                      <a:pt x="307" y="338"/>
                      <a:pt x="305" y="338"/>
                    </a:cubicBezTo>
                    <a:cubicBezTo>
                      <a:pt x="302" y="338"/>
                      <a:pt x="296" y="340"/>
                      <a:pt x="290" y="341"/>
                    </a:cubicBezTo>
                    <a:cubicBezTo>
                      <a:pt x="285" y="343"/>
                      <a:pt x="279" y="343"/>
                      <a:pt x="277" y="342"/>
                    </a:cubicBezTo>
                    <a:cubicBezTo>
                      <a:pt x="275" y="341"/>
                      <a:pt x="268" y="340"/>
                      <a:pt x="262" y="339"/>
                    </a:cubicBezTo>
                    <a:cubicBezTo>
                      <a:pt x="256" y="338"/>
                      <a:pt x="250" y="338"/>
                      <a:pt x="248" y="338"/>
                    </a:cubicBezTo>
                    <a:cubicBezTo>
                      <a:pt x="247" y="339"/>
                      <a:pt x="244" y="340"/>
                      <a:pt x="242" y="341"/>
                    </a:cubicBezTo>
                    <a:cubicBezTo>
                      <a:pt x="240" y="342"/>
                      <a:pt x="238" y="344"/>
                      <a:pt x="237" y="344"/>
                    </a:cubicBezTo>
                    <a:cubicBezTo>
                      <a:pt x="237" y="345"/>
                      <a:pt x="235" y="347"/>
                      <a:pt x="233" y="348"/>
                    </a:cubicBezTo>
                    <a:cubicBezTo>
                      <a:pt x="231" y="349"/>
                      <a:pt x="228" y="352"/>
                      <a:pt x="226" y="354"/>
                    </a:cubicBezTo>
                    <a:cubicBezTo>
                      <a:pt x="225" y="356"/>
                      <a:pt x="222" y="358"/>
                      <a:pt x="221" y="359"/>
                    </a:cubicBezTo>
                    <a:cubicBezTo>
                      <a:pt x="219" y="359"/>
                      <a:pt x="217" y="361"/>
                      <a:pt x="217" y="362"/>
                    </a:cubicBezTo>
                    <a:cubicBezTo>
                      <a:pt x="216" y="364"/>
                      <a:pt x="217" y="366"/>
                      <a:pt x="218" y="367"/>
                    </a:cubicBezTo>
                    <a:cubicBezTo>
                      <a:pt x="219" y="368"/>
                      <a:pt x="221" y="370"/>
                      <a:pt x="222" y="372"/>
                    </a:cubicBezTo>
                    <a:cubicBezTo>
                      <a:pt x="223" y="374"/>
                      <a:pt x="223" y="377"/>
                      <a:pt x="221" y="378"/>
                    </a:cubicBezTo>
                    <a:cubicBezTo>
                      <a:pt x="219" y="380"/>
                      <a:pt x="217" y="381"/>
                      <a:pt x="215" y="380"/>
                    </a:cubicBezTo>
                    <a:cubicBezTo>
                      <a:pt x="214" y="380"/>
                      <a:pt x="212" y="381"/>
                      <a:pt x="211" y="382"/>
                    </a:cubicBezTo>
                    <a:cubicBezTo>
                      <a:pt x="210" y="384"/>
                      <a:pt x="207" y="388"/>
                      <a:pt x="206" y="391"/>
                    </a:cubicBezTo>
                    <a:cubicBezTo>
                      <a:pt x="205" y="395"/>
                      <a:pt x="203" y="400"/>
                      <a:pt x="203" y="404"/>
                    </a:cubicBezTo>
                    <a:cubicBezTo>
                      <a:pt x="203" y="408"/>
                      <a:pt x="203" y="413"/>
                      <a:pt x="204" y="414"/>
                    </a:cubicBezTo>
                    <a:cubicBezTo>
                      <a:pt x="204" y="416"/>
                      <a:pt x="205" y="419"/>
                      <a:pt x="207" y="421"/>
                    </a:cubicBezTo>
                    <a:cubicBezTo>
                      <a:pt x="208" y="424"/>
                      <a:pt x="211" y="425"/>
                      <a:pt x="213" y="425"/>
                    </a:cubicBezTo>
                    <a:cubicBezTo>
                      <a:pt x="215" y="424"/>
                      <a:pt x="220" y="424"/>
                      <a:pt x="224" y="424"/>
                    </a:cubicBezTo>
                    <a:cubicBezTo>
                      <a:pt x="228" y="423"/>
                      <a:pt x="232" y="424"/>
                      <a:pt x="235" y="425"/>
                    </a:cubicBezTo>
                    <a:cubicBezTo>
                      <a:pt x="237" y="425"/>
                      <a:pt x="239" y="427"/>
                      <a:pt x="240" y="428"/>
                    </a:cubicBezTo>
                    <a:cubicBezTo>
                      <a:pt x="240" y="429"/>
                      <a:pt x="241" y="429"/>
                      <a:pt x="241" y="429"/>
                    </a:cubicBezTo>
                    <a:cubicBezTo>
                      <a:pt x="241" y="429"/>
                      <a:pt x="240" y="430"/>
                      <a:pt x="239" y="431"/>
                    </a:cubicBezTo>
                    <a:cubicBezTo>
                      <a:pt x="238" y="432"/>
                      <a:pt x="237" y="434"/>
                      <a:pt x="236" y="435"/>
                    </a:cubicBezTo>
                    <a:cubicBezTo>
                      <a:pt x="235" y="436"/>
                      <a:pt x="234" y="439"/>
                      <a:pt x="234" y="440"/>
                    </a:cubicBezTo>
                    <a:cubicBezTo>
                      <a:pt x="235" y="441"/>
                      <a:pt x="234" y="444"/>
                      <a:pt x="232" y="446"/>
                    </a:cubicBezTo>
                    <a:cubicBezTo>
                      <a:pt x="231" y="448"/>
                      <a:pt x="230" y="449"/>
                      <a:pt x="230" y="449"/>
                    </a:cubicBezTo>
                    <a:cubicBezTo>
                      <a:pt x="230" y="449"/>
                      <a:pt x="230" y="452"/>
                      <a:pt x="231" y="456"/>
                    </a:cubicBezTo>
                    <a:cubicBezTo>
                      <a:pt x="231" y="460"/>
                      <a:pt x="230" y="467"/>
                      <a:pt x="229" y="471"/>
                    </a:cubicBezTo>
                    <a:cubicBezTo>
                      <a:pt x="228" y="475"/>
                      <a:pt x="227" y="479"/>
                      <a:pt x="228" y="481"/>
                    </a:cubicBezTo>
                    <a:cubicBezTo>
                      <a:pt x="229" y="483"/>
                      <a:pt x="229" y="488"/>
                      <a:pt x="229" y="493"/>
                    </a:cubicBezTo>
                    <a:cubicBezTo>
                      <a:pt x="229" y="505"/>
                      <a:pt x="229" y="505"/>
                      <a:pt x="229" y="505"/>
                    </a:cubicBezTo>
                    <a:cubicBezTo>
                      <a:pt x="229" y="508"/>
                      <a:pt x="228" y="513"/>
                      <a:pt x="227" y="517"/>
                    </a:cubicBezTo>
                    <a:cubicBezTo>
                      <a:pt x="226" y="521"/>
                      <a:pt x="224" y="526"/>
                      <a:pt x="222" y="529"/>
                    </a:cubicBezTo>
                    <a:cubicBezTo>
                      <a:pt x="221" y="531"/>
                      <a:pt x="218" y="536"/>
                      <a:pt x="215" y="539"/>
                    </a:cubicBezTo>
                    <a:cubicBezTo>
                      <a:pt x="213" y="542"/>
                      <a:pt x="209" y="548"/>
                      <a:pt x="208" y="551"/>
                    </a:cubicBezTo>
                    <a:cubicBezTo>
                      <a:pt x="207" y="554"/>
                      <a:pt x="205" y="561"/>
                      <a:pt x="204" y="567"/>
                    </a:cubicBezTo>
                    <a:cubicBezTo>
                      <a:pt x="204" y="573"/>
                      <a:pt x="203" y="583"/>
                      <a:pt x="203" y="588"/>
                    </a:cubicBezTo>
                    <a:cubicBezTo>
                      <a:pt x="203" y="594"/>
                      <a:pt x="202" y="600"/>
                      <a:pt x="200" y="601"/>
                    </a:cubicBezTo>
                    <a:cubicBezTo>
                      <a:pt x="199" y="602"/>
                      <a:pt x="197" y="602"/>
                      <a:pt x="195" y="601"/>
                    </a:cubicBezTo>
                    <a:cubicBezTo>
                      <a:pt x="193" y="600"/>
                      <a:pt x="190" y="599"/>
                      <a:pt x="188" y="600"/>
                    </a:cubicBezTo>
                    <a:cubicBezTo>
                      <a:pt x="186" y="600"/>
                      <a:pt x="183" y="599"/>
                      <a:pt x="181" y="598"/>
                    </a:cubicBezTo>
                    <a:cubicBezTo>
                      <a:pt x="179" y="597"/>
                      <a:pt x="175" y="597"/>
                      <a:pt x="172" y="597"/>
                    </a:cubicBezTo>
                    <a:cubicBezTo>
                      <a:pt x="170" y="597"/>
                      <a:pt x="165" y="597"/>
                      <a:pt x="163" y="596"/>
                    </a:cubicBezTo>
                    <a:cubicBezTo>
                      <a:pt x="161" y="596"/>
                      <a:pt x="157" y="597"/>
                      <a:pt x="155" y="598"/>
                    </a:cubicBezTo>
                    <a:cubicBezTo>
                      <a:pt x="153" y="600"/>
                      <a:pt x="152" y="602"/>
                      <a:pt x="152" y="604"/>
                    </a:cubicBezTo>
                    <a:cubicBezTo>
                      <a:pt x="153" y="605"/>
                      <a:pt x="153" y="607"/>
                      <a:pt x="153" y="608"/>
                    </a:cubicBezTo>
                    <a:cubicBezTo>
                      <a:pt x="152" y="609"/>
                      <a:pt x="153" y="611"/>
                      <a:pt x="154" y="613"/>
                    </a:cubicBezTo>
                    <a:cubicBezTo>
                      <a:pt x="155" y="615"/>
                      <a:pt x="154" y="617"/>
                      <a:pt x="151" y="618"/>
                    </a:cubicBezTo>
                    <a:cubicBezTo>
                      <a:pt x="149" y="620"/>
                      <a:pt x="148" y="624"/>
                      <a:pt x="148" y="629"/>
                    </a:cubicBezTo>
                    <a:cubicBezTo>
                      <a:pt x="148" y="634"/>
                      <a:pt x="151" y="639"/>
                      <a:pt x="153" y="641"/>
                    </a:cubicBezTo>
                    <a:cubicBezTo>
                      <a:pt x="156" y="644"/>
                      <a:pt x="160" y="645"/>
                      <a:pt x="163" y="645"/>
                    </a:cubicBezTo>
                    <a:cubicBezTo>
                      <a:pt x="166" y="645"/>
                      <a:pt x="169" y="646"/>
                      <a:pt x="170" y="646"/>
                    </a:cubicBezTo>
                    <a:cubicBezTo>
                      <a:pt x="171" y="647"/>
                      <a:pt x="174" y="648"/>
                      <a:pt x="177" y="650"/>
                    </a:cubicBezTo>
                    <a:cubicBezTo>
                      <a:pt x="181" y="651"/>
                      <a:pt x="185" y="651"/>
                      <a:pt x="187" y="649"/>
                    </a:cubicBezTo>
                    <a:cubicBezTo>
                      <a:pt x="189" y="647"/>
                      <a:pt x="191" y="649"/>
                      <a:pt x="193" y="652"/>
                    </a:cubicBezTo>
                    <a:cubicBezTo>
                      <a:pt x="195" y="655"/>
                      <a:pt x="197" y="659"/>
                      <a:pt x="199" y="661"/>
                    </a:cubicBezTo>
                    <a:cubicBezTo>
                      <a:pt x="200" y="662"/>
                      <a:pt x="201" y="666"/>
                      <a:pt x="201" y="669"/>
                    </a:cubicBezTo>
                    <a:cubicBezTo>
                      <a:pt x="201" y="672"/>
                      <a:pt x="200" y="676"/>
                      <a:pt x="199" y="678"/>
                    </a:cubicBezTo>
                    <a:cubicBezTo>
                      <a:pt x="198" y="680"/>
                      <a:pt x="196" y="684"/>
                      <a:pt x="195" y="687"/>
                    </a:cubicBezTo>
                    <a:cubicBezTo>
                      <a:pt x="195" y="690"/>
                      <a:pt x="195" y="695"/>
                      <a:pt x="196" y="697"/>
                    </a:cubicBezTo>
                    <a:cubicBezTo>
                      <a:pt x="198" y="699"/>
                      <a:pt x="199" y="701"/>
                      <a:pt x="199" y="701"/>
                    </a:cubicBezTo>
                    <a:cubicBezTo>
                      <a:pt x="199" y="701"/>
                      <a:pt x="197" y="702"/>
                      <a:pt x="196" y="703"/>
                    </a:cubicBezTo>
                    <a:cubicBezTo>
                      <a:pt x="195" y="703"/>
                      <a:pt x="192" y="704"/>
                      <a:pt x="191" y="704"/>
                    </a:cubicBezTo>
                    <a:cubicBezTo>
                      <a:pt x="189" y="705"/>
                      <a:pt x="187" y="707"/>
                      <a:pt x="185" y="709"/>
                    </a:cubicBezTo>
                    <a:cubicBezTo>
                      <a:pt x="184" y="711"/>
                      <a:pt x="181" y="714"/>
                      <a:pt x="179" y="716"/>
                    </a:cubicBezTo>
                    <a:cubicBezTo>
                      <a:pt x="176" y="717"/>
                      <a:pt x="174" y="719"/>
                      <a:pt x="173" y="720"/>
                    </a:cubicBezTo>
                    <a:cubicBezTo>
                      <a:pt x="172" y="721"/>
                      <a:pt x="169" y="723"/>
                      <a:pt x="168" y="725"/>
                    </a:cubicBezTo>
                    <a:cubicBezTo>
                      <a:pt x="166" y="727"/>
                      <a:pt x="163" y="729"/>
                      <a:pt x="162" y="729"/>
                    </a:cubicBezTo>
                    <a:cubicBezTo>
                      <a:pt x="160" y="730"/>
                      <a:pt x="157" y="730"/>
                      <a:pt x="155" y="730"/>
                    </a:cubicBezTo>
                    <a:cubicBezTo>
                      <a:pt x="154" y="731"/>
                      <a:pt x="151" y="732"/>
                      <a:pt x="150" y="735"/>
                    </a:cubicBezTo>
                    <a:cubicBezTo>
                      <a:pt x="149" y="737"/>
                      <a:pt x="147" y="740"/>
                      <a:pt x="145" y="741"/>
                    </a:cubicBezTo>
                    <a:cubicBezTo>
                      <a:pt x="142" y="742"/>
                      <a:pt x="141" y="744"/>
                      <a:pt x="140" y="746"/>
                    </a:cubicBezTo>
                    <a:cubicBezTo>
                      <a:pt x="140" y="748"/>
                      <a:pt x="142" y="750"/>
                      <a:pt x="145" y="751"/>
                    </a:cubicBezTo>
                    <a:cubicBezTo>
                      <a:pt x="148" y="751"/>
                      <a:pt x="152" y="753"/>
                      <a:pt x="154" y="754"/>
                    </a:cubicBezTo>
                    <a:cubicBezTo>
                      <a:pt x="156" y="756"/>
                      <a:pt x="158" y="758"/>
                      <a:pt x="159" y="761"/>
                    </a:cubicBezTo>
                    <a:cubicBezTo>
                      <a:pt x="160" y="763"/>
                      <a:pt x="160" y="766"/>
                      <a:pt x="159" y="767"/>
                    </a:cubicBezTo>
                    <a:cubicBezTo>
                      <a:pt x="158" y="768"/>
                      <a:pt x="155" y="771"/>
                      <a:pt x="154" y="774"/>
                    </a:cubicBezTo>
                    <a:cubicBezTo>
                      <a:pt x="153" y="776"/>
                      <a:pt x="150" y="779"/>
                      <a:pt x="148" y="781"/>
                    </a:cubicBezTo>
                    <a:cubicBezTo>
                      <a:pt x="146" y="783"/>
                      <a:pt x="143" y="783"/>
                      <a:pt x="141" y="782"/>
                    </a:cubicBezTo>
                    <a:cubicBezTo>
                      <a:pt x="139" y="780"/>
                      <a:pt x="136" y="780"/>
                      <a:pt x="133" y="780"/>
                    </a:cubicBezTo>
                    <a:cubicBezTo>
                      <a:pt x="131" y="781"/>
                      <a:pt x="127" y="783"/>
                      <a:pt x="123" y="784"/>
                    </a:cubicBezTo>
                    <a:cubicBezTo>
                      <a:pt x="120" y="785"/>
                      <a:pt x="115" y="788"/>
                      <a:pt x="111" y="790"/>
                    </a:cubicBezTo>
                    <a:cubicBezTo>
                      <a:pt x="108" y="792"/>
                      <a:pt x="103" y="792"/>
                      <a:pt x="100" y="791"/>
                    </a:cubicBezTo>
                    <a:cubicBezTo>
                      <a:pt x="97" y="790"/>
                      <a:pt x="94" y="791"/>
                      <a:pt x="93" y="794"/>
                    </a:cubicBezTo>
                    <a:cubicBezTo>
                      <a:pt x="92" y="797"/>
                      <a:pt x="90" y="797"/>
                      <a:pt x="89" y="796"/>
                    </a:cubicBezTo>
                    <a:cubicBezTo>
                      <a:pt x="87" y="794"/>
                      <a:pt x="84" y="792"/>
                      <a:pt x="82" y="792"/>
                    </a:cubicBezTo>
                    <a:cubicBezTo>
                      <a:pt x="80" y="791"/>
                      <a:pt x="77" y="790"/>
                      <a:pt x="76" y="788"/>
                    </a:cubicBezTo>
                    <a:cubicBezTo>
                      <a:pt x="75" y="787"/>
                      <a:pt x="73" y="786"/>
                      <a:pt x="70" y="787"/>
                    </a:cubicBezTo>
                    <a:cubicBezTo>
                      <a:pt x="67" y="787"/>
                      <a:pt x="64" y="785"/>
                      <a:pt x="62" y="782"/>
                    </a:cubicBezTo>
                    <a:cubicBezTo>
                      <a:pt x="60" y="780"/>
                      <a:pt x="56" y="778"/>
                      <a:pt x="54" y="778"/>
                    </a:cubicBezTo>
                    <a:cubicBezTo>
                      <a:pt x="52" y="779"/>
                      <a:pt x="51" y="781"/>
                      <a:pt x="52" y="783"/>
                    </a:cubicBezTo>
                    <a:cubicBezTo>
                      <a:pt x="53" y="784"/>
                      <a:pt x="54" y="788"/>
                      <a:pt x="55" y="790"/>
                    </a:cubicBezTo>
                    <a:cubicBezTo>
                      <a:pt x="55" y="793"/>
                      <a:pt x="55" y="795"/>
                      <a:pt x="55" y="795"/>
                    </a:cubicBezTo>
                    <a:cubicBezTo>
                      <a:pt x="55" y="795"/>
                      <a:pt x="54" y="794"/>
                      <a:pt x="53" y="793"/>
                    </a:cubicBezTo>
                    <a:cubicBezTo>
                      <a:pt x="52" y="793"/>
                      <a:pt x="49" y="791"/>
                      <a:pt x="47" y="791"/>
                    </a:cubicBezTo>
                    <a:cubicBezTo>
                      <a:pt x="45" y="790"/>
                      <a:pt x="42" y="788"/>
                      <a:pt x="41" y="787"/>
                    </a:cubicBezTo>
                    <a:cubicBezTo>
                      <a:pt x="39" y="786"/>
                      <a:pt x="38" y="785"/>
                      <a:pt x="38" y="785"/>
                    </a:cubicBezTo>
                    <a:cubicBezTo>
                      <a:pt x="38" y="785"/>
                      <a:pt x="37" y="788"/>
                      <a:pt x="36" y="790"/>
                    </a:cubicBezTo>
                    <a:cubicBezTo>
                      <a:pt x="34" y="793"/>
                      <a:pt x="32" y="795"/>
                      <a:pt x="29" y="795"/>
                    </a:cubicBezTo>
                    <a:cubicBezTo>
                      <a:pt x="27" y="795"/>
                      <a:pt x="25" y="796"/>
                      <a:pt x="25" y="797"/>
                    </a:cubicBezTo>
                    <a:cubicBezTo>
                      <a:pt x="25" y="799"/>
                      <a:pt x="25" y="801"/>
                      <a:pt x="26" y="803"/>
                    </a:cubicBezTo>
                    <a:cubicBezTo>
                      <a:pt x="27" y="805"/>
                      <a:pt x="28" y="807"/>
                      <a:pt x="28" y="809"/>
                    </a:cubicBezTo>
                    <a:cubicBezTo>
                      <a:pt x="28" y="810"/>
                      <a:pt x="27" y="812"/>
                      <a:pt x="26" y="813"/>
                    </a:cubicBezTo>
                    <a:cubicBezTo>
                      <a:pt x="24" y="814"/>
                      <a:pt x="25" y="816"/>
                      <a:pt x="26" y="817"/>
                    </a:cubicBezTo>
                    <a:cubicBezTo>
                      <a:pt x="27" y="818"/>
                      <a:pt x="30" y="820"/>
                      <a:pt x="32" y="821"/>
                    </a:cubicBezTo>
                    <a:cubicBezTo>
                      <a:pt x="33" y="822"/>
                      <a:pt x="35" y="825"/>
                      <a:pt x="35" y="827"/>
                    </a:cubicBezTo>
                    <a:cubicBezTo>
                      <a:pt x="35" y="828"/>
                      <a:pt x="35" y="831"/>
                      <a:pt x="36" y="833"/>
                    </a:cubicBezTo>
                    <a:cubicBezTo>
                      <a:pt x="36" y="835"/>
                      <a:pt x="39" y="837"/>
                      <a:pt x="42" y="839"/>
                    </a:cubicBezTo>
                    <a:cubicBezTo>
                      <a:pt x="45" y="840"/>
                      <a:pt x="46" y="844"/>
                      <a:pt x="45" y="846"/>
                    </a:cubicBezTo>
                    <a:cubicBezTo>
                      <a:pt x="44" y="849"/>
                      <a:pt x="44" y="852"/>
                      <a:pt x="45" y="853"/>
                    </a:cubicBezTo>
                    <a:cubicBezTo>
                      <a:pt x="46" y="854"/>
                      <a:pt x="49" y="858"/>
                      <a:pt x="51" y="862"/>
                    </a:cubicBezTo>
                    <a:cubicBezTo>
                      <a:pt x="53" y="866"/>
                      <a:pt x="56" y="871"/>
                      <a:pt x="57" y="873"/>
                    </a:cubicBezTo>
                    <a:cubicBezTo>
                      <a:pt x="59" y="875"/>
                      <a:pt x="60" y="878"/>
                      <a:pt x="60" y="881"/>
                    </a:cubicBezTo>
                    <a:cubicBezTo>
                      <a:pt x="60" y="883"/>
                      <a:pt x="60" y="886"/>
                      <a:pt x="59" y="888"/>
                    </a:cubicBezTo>
                    <a:cubicBezTo>
                      <a:pt x="59" y="889"/>
                      <a:pt x="59" y="893"/>
                      <a:pt x="59" y="897"/>
                    </a:cubicBezTo>
                    <a:cubicBezTo>
                      <a:pt x="60" y="900"/>
                      <a:pt x="60" y="905"/>
                      <a:pt x="60" y="909"/>
                    </a:cubicBezTo>
                    <a:cubicBezTo>
                      <a:pt x="60" y="912"/>
                      <a:pt x="58" y="916"/>
                      <a:pt x="55" y="919"/>
                    </a:cubicBezTo>
                    <a:cubicBezTo>
                      <a:pt x="53" y="921"/>
                      <a:pt x="50" y="924"/>
                      <a:pt x="49" y="926"/>
                    </a:cubicBezTo>
                    <a:cubicBezTo>
                      <a:pt x="48" y="928"/>
                      <a:pt x="44" y="932"/>
                      <a:pt x="41" y="936"/>
                    </a:cubicBezTo>
                    <a:cubicBezTo>
                      <a:pt x="38" y="939"/>
                      <a:pt x="35" y="944"/>
                      <a:pt x="34" y="946"/>
                    </a:cubicBezTo>
                    <a:cubicBezTo>
                      <a:pt x="34" y="948"/>
                      <a:pt x="34" y="951"/>
                      <a:pt x="34" y="954"/>
                    </a:cubicBezTo>
                    <a:cubicBezTo>
                      <a:pt x="34" y="956"/>
                      <a:pt x="36" y="959"/>
                      <a:pt x="37" y="959"/>
                    </a:cubicBezTo>
                    <a:cubicBezTo>
                      <a:pt x="38" y="960"/>
                      <a:pt x="40" y="959"/>
                      <a:pt x="43" y="958"/>
                    </a:cubicBezTo>
                    <a:cubicBezTo>
                      <a:pt x="45" y="957"/>
                      <a:pt x="47" y="958"/>
                      <a:pt x="47" y="961"/>
                    </a:cubicBezTo>
                    <a:cubicBezTo>
                      <a:pt x="47" y="964"/>
                      <a:pt x="45" y="968"/>
                      <a:pt x="43" y="969"/>
                    </a:cubicBezTo>
                    <a:cubicBezTo>
                      <a:pt x="40" y="970"/>
                      <a:pt x="37" y="972"/>
                      <a:pt x="34" y="973"/>
                    </a:cubicBezTo>
                    <a:cubicBezTo>
                      <a:pt x="32" y="975"/>
                      <a:pt x="28" y="978"/>
                      <a:pt x="25" y="980"/>
                    </a:cubicBezTo>
                    <a:cubicBezTo>
                      <a:pt x="22" y="982"/>
                      <a:pt x="18" y="986"/>
                      <a:pt x="17" y="989"/>
                    </a:cubicBezTo>
                    <a:cubicBezTo>
                      <a:pt x="15" y="992"/>
                      <a:pt x="13" y="993"/>
                      <a:pt x="11" y="992"/>
                    </a:cubicBezTo>
                    <a:cubicBezTo>
                      <a:pt x="9" y="991"/>
                      <a:pt x="8" y="989"/>
                      <a:pt x="7" y="988"/>
                    </a:cubicBezTo>
                    <a:cubicBezTo>
                      <a:pt x="7" y="986"/>
                      <a:pt x="5" y="986"/>
                      <a:pt x="4" y="986"/>
                    </a:cubicBezTo>
                    <a:cubicBezTo>
                      <a:pt x="3" y="987"/>
                      <a:pt x="1" y="989"/>
                      <a:pt x="2" y="990"/>
                    </a:cubicBezTo>
                    <a:cubicBezTo>
                      <a:pt x="2" y="992"/>
                      <a:pt x="2" y="994"/>
                      <a:pt x="1" y="995"/>
                    </a:cubicBezTo>
                    <a:cubicBezTo>
                      <a:pt x="0" y="996"/>
                      <a:pt x="1" y="997"/>
                      <a:pt x="2" y="998"/>
                    </a:cubicBezTo>
                    <a:cubicBezTo>
                      <a:pt x="3" y="999"/>
                      <a:pt x="4" y="1002"/>
                      <a:pt x="3" y="1004"/>
                    </a:cubicBezTo>
                    <a:cubicBezTo>
                      <a:pt x="2" y="1006"/>
                      <a:pt x="4" y="1007"/>
                      <a:pt x="6" y="1006"/>
                    </a:cubicBezTo>
                    <a:cubicBezTo>
                      <a:pt x="8" y="1005"/>
                      <a:pt x="11" y="1005"/>
                      <a:pt x="12" y="1006"/>
                    </a:cubicBezTo>
                    <a:cubicBezTo>
                      <a:pt x="14" y="1006"/>
                      <a:pt x="17" y="1007"/>
                      <a:pt x="19" y="1007"/>
                    </a:cubicBezTo>
                    <a:cubicBezTo>
                      <a:pt x="21" y="1008"/>
                      <a:pt x="23" y="1010"/>
                      <a:pt x="22" y="1012"/>
                    </a:cubicBezTo>
                    <a:cubicBezTo>
                      <a:pt x="22" y="1014"/>
                      <a:pt x="21" y="1017"/>
                      <a:pt x="21" y="1018"/>
                    </a:cubicBezTo>
                    <a:cubicBezTo>
                      <a:pt x="21" y="1019"/>
                      <a:pt x="24" y="1021"/>
                      <a:pt x="26" y="1022"/>
                    </a:cubicBezTo>
                    <a:cubicBezTo>
                      <a:pt x="29" y="1024"/>
                      <a:pt x="31" y="1026"/>
                      <a:pt x="32" y="1028"/>
                    </a:cubicBezTo>
                    <a:cubicBezTo>
                      <a:pt x="32" y="1030"/>
                      <a:pt x="32" y="1034"/>
                      <a:pt x="31" y="1036"/>
                    </a:cubicBezTo>
                    <a:cubicBezTo>
                      <a:pt x="31" y="1038"/>
                      <a:pt x="29" y="1039"/>
                      <a:pt x="27" y="1039"/>
                    </a:cubicBezTo>
                    <a:cubicBezTo>
                      <a:pt x="25" y="1039"/>
                      <a:pt x="23" y="1040"/>
                      <a:pt x="22" y="1041"/>
                    </a:cubicBezTo>
                    <a:cubicBezTo>
                      <a:pt x="21" y="1041"/>
                      <a:pt x="20" y="1044"/>
                      <a:pt x="20" y="1046"/>
                    </a:cubicBezTo>
                    <a:cubicBezTo>
                      <a:pt x="21" y="1049"/>
                      <a:pt x="19" y="1051"/>
                      <a:pt x="18" y="1052"/>
                    </a:cubicBezTo>
                    <a:cubicBezTo>
                      <a:pt x="16" y="1052"/>
                      <a:pt x="16" y="1054"/>
                      <a:pt x="17" y="1056"/>
                    </a:cubicBezTo>
                    <a:cubicBezTo>
                      <a:pt x="18" y="1058"/>
                      <a:pt x="19" y="1062"/>
                      <a:pt x="20" y="1064"/>
                    </a:cubicBezTo>
                    <a:cubicBezTo>
                      <a:pt x="20" y="1067"/>
                      <a:pt x="20" y="1069"/>
                      <a:pt x="20" y="1069"/>
                    </a:cubicBezTo>
                    <a:cubicBezTo>
                      <a:pt x="20" y="1069"/>
                      <a:pt x="20" y="1070"/>
                      <a:pt x="21" y="1071"/>
                    </a:cubicBezTo>
                    <a:cubicBezTo>
                      <a:pt x="21" y="1072"/>
                      <a:pt x="24" y="1073"/>
                      <a:pt x="26" y="1074"/>
                    </a:cubicBezTo>
                    <a:cubicBezTo>
                      <a:pt x="29" y="1074"/>
                      <a:pt x="32" y="1074"/>
                      <a:pt x="33" y="1075"/>
                    </a:cubicBezTo>
                    <a:cubicBezTo>
                      <a:pt x="34" y="1075"/>
                      <a:pt x="36" y="1078"/>
                      <a:pt x="37" y="1081"/>
                    </a:cubicBezTo>
                    <a:cubicBezTo>
                      <a:pt x="39" y="1085"/>
                      <a:pt x="41" y="1088"/>
                      <a:pt x="42" y="1088"/>
                    </a:cubicBezTo>
                    <a:cubicBezTo>
                      <a:pt x="43" y="1089"/>
                      <a:pt x="43" y="1091"/>
                      <a:pt x="43" y="1093"/>
                    </a:cubicBezTo>
                    <a:cubicBezTo>
                      <a:pt x="43" y="1095"/>
                      <a:pt x="44" y="1097"/>
                      <a:pt x="45" y="1097"/>
                    </a:cubicBezTo>
                    <a:cubicBezTo>
                      <a:pt x="46" y="1097"/>
                      <a:pt x="48" y="1097"/>
                      <a:pt x="51" y="1098"/>
                    </a:cubicBezTo>
                    <a:cubicBezTo>
                      <a:pt x="53" y="1098"/>
                      <a:pt x="55" y="1099"/>
                      <a:pt x="56" y="1100"/>
                    </a:cubicBezTo>
                    <a:cubicBezTo>
                      <a:pt x="56" y="1102"/>
                      <a:pt x="56" y="1104"/>
                      <a:pt x="55" y="1105"/>
                    </a:cubicBezTo>
                    <a:cubicBezTo>
                      <a:pt x="54" y="1107"/>
                      <a:pt x="51" y="1109"/>
                      <a:pt x="49" y="1110"/>
                    </a:cubicBezTo>
                    <a:cubicBezTo>
                      <a:pt x="48" y="1111"/>
                      <a:pt x="45" y="1112"/>
                      <a:pt x="45" y="1113"/>
                    </a:cubicBezTo>
                    <a:cubicBezTo>
                      <a:pt x="44" y="1114"/>
                      <a:pt x="44" y="1117"/>
                      <a:pt x="45" y="1119"/>
                    </a:cubicBezTo>
                    <a:cubicBezTo>
                      <a:pt x="45" y="1121"/>
                      <a:pt x="47" y="1124"/>
                      <a:pt x="48" y="1126"/>
                    </a:cubicBezTo>
                    <a:cubicBezTo>
                      <a:pt x="49" y="1128"/>
                      <a:pt x="51" y="1130"/>
                      <a:pt x="52" y="1129"/>
                    </a:cubicBezTo>
                    <a:cubicBezTo>
                      <a:pt x="54" y="1129"/>
                      <a:pt x="57" y="1129"/>
                      <a:pt x="58" y="1130"/>
                    </a:cubicBezTo>
                    <a:cubicBezTo>
                      <a:pt x="60" y="1131"/>
                      <a:pt x="62" y="1132"/>
                      <a:pt x="64" y="1132"/>
                    </a:cubicBezTo>
                    <a:cubicBezTo>
                      <a:pt x="65" y="1132"/>
                      <a:pt x="66" y="1134"/>
                      <a:pt x="67" y="1137"/>
                    </a:cubicBezTo>
                    <a:cubicBezTo>
                      <a:pt x="68" y="1139"/>
                      <a:pt x="69" y="1142"/>
                      <a:pt x="70" y="1143"/>
                    </a:cubicBezTo>
                    <a:cubicBezTo>
                      <a:pt x="71" y="1145"/>
                      <a:pt x="70" y="1149"/>
                      <a:pt x="69" y="1153"/>
                    </a:cubicBezTo>
                    <a:cubicBezTo>
                      <a:pt x="68" y="1157"/>
                      <a:pt x="67" y="1162"/>
                      <a:pt x="68" y="1163"/>
                    </a:cubicBezTo>
                    <a:cubicBezTo>
                      <a:pt x="68" y="1164"/>
                      <a:pt x="70" y="1167"/>
                      <a:pt x="71" y="1170"/>
                    </a:cubicBezTo>
                    <a:cubicBezTo>
                      <a:pt x="72" y="1173"/>
                      <a:pt x="73" y="1176"/>
                      <a:pt x="73" y="1176"/>
                    </a:cubicBezTo>
                    <a:cubicBezTo>
                      <a:pt x="73" y="1176"/>
                      <a:pt x="72" y="1177"/>
                      <a:pt x="70" y="1178"/>
                    </a:cubicBezTo>
                    <a:cubicBezTo>
                      <a:pt x="68" y="1179"/>
                      <a:pt x="65" y="1179"/>
                      <a:pt x="64" y="1178"/>
                    </a:cubicBezTo>
                    <a:cubicBezTo>
                      <a:pt x="62" y="1177"/>
                      <a:pt x="59" y="1178"/>
                      <a:pt x="58" y="1181"/>
                    </a:cubicBezTo>
                    <a:cubicBezTo>
                      <a:pt x="57" y="1183"/>
                      <a:pt x="55" y="1186"/>
                      <a:pt x="55" y="1187"/>
                    </a:cubicBezTo>
                    <a:cubicBezTo>
                      <a:pt x="55" y="1188"/>
                      <a:pt x="54" y="1189"/>
                      <a:pt x="53" y="1190"/>
                    </a:cubicBezTo>
                    <a:cubicBezTo>
                      <a:pt x="52" y="1191"/>
                      <a:pt x="50" y="1191"/>
                      <a:pt x="49" y="1191"/>
                    </a:cubicBezTo>
                    <a:cubicBezTo>
                      <a:pt x="47" y="1191"/>
                      <a:pt x="44" y="1193"/>
                      <a:pt x="41" y="1195"/>
                    </a:cubicBezTo>
                    <a:cubicBezTo>
                      <a:pt x="39" y="1196"/>
                      <a:pt x="37" y="1201"/>
                      <a:pt x="38" y="1204"/>
                    </a:cubicBezTo>
                    <a:cubicBezTo>
                      <a:pt x="39" y="1207"/>
                      <a:pt x="39" y="1209"/>
                      <a:pt x="37" y="1209"/>
                    </a:cubicBezTo>
                    <a:cubicBezTo>
                      <a:pt x="35" y="1208"/>
                      <a:pt x="34" y="1209"/>
                      <a:pt x="33" y="1210"/>
                    </a:cubicBezTo>
                    <a:cubicBezTo>
                      <a:pt x="32" y="1211"/>
                      <a:pt x="32" y="1214"/>
                      <a:pt x="31" y="1216"/>
                    </a:cubicBezTo>
                    <a:cubicBezTo>
                      <a:pt x="30" y="1219"/>
                      <a:pt x="30" y="1221"/>
                      <a:pt x="30" y="1221"/>
                    </a:cubicBezTo>
                    <a:cubicBezTo>
                      <a:pt x="29" y="1244"/>
                      <a:pt x="29" y="1244"/>
                      <a:pt x="29" y="1244"/>
                    </a:cubicBezTo>
                    <a:cubicBezTo>
                      <a:pt x="29" y="1244"/>
                      <a:pt x="29" y="1246"/>
                      <a:pt x="29" y="1248"/>
                    </a:cubicBezTo>
                    <a:cubicBezTo>
                      <a:pt x="29" y="1251"/>
                      <a:pt x="30" y="1255"/>
                      <a:pt x="31" y="1257"/>
                    </a:cubicBezTo>
                    <a:cubicBezTo>
                      <a:pt x="32" y="1259"/>
                      <a:pt x="33" y="1263"/>
                      <a:pt x="34" y="1264"/>
                    </a:cubicBezTo>
                    <a:cubicBezTo>
                      <a:pt x="35" y="1266"/>
                      <a:pt x="37" y="1267"/>
                      <a:pt x="38" y="1267"/>
                    </a:cubicBezTo>
                    <a:cubicBezTo>
                      <a:pt x="40" y="1267"/>
                      <a:pt x="41" y="1270"/>
                      <a:pt x="42" y="1274"/>
                    </a:cubicBezTo>
                    <a:cubicBezTo>
                      <a:pt x="42" y="1278"/>
                      <a:pt x="44" y="1282"/>
                      <a:pt x="46" y="1284"/>
                    </a:cubicBezTo>
                    <a:cubicBezTo>
                      <a:pt x="47" y="1285"/>
                      <a:pt x="49" y="1287"/>
                      <a:pt x="50" y="1288"/>
                    </a:cubicBezTo>
                    <a:cubicBezTo>
                      <a:pt x="51" y="1288"/>
                      <a:pt x="53" y="1290"/>
                      <a:pt x="54" y="1292"/>
                    </a:cubicBezTo>
                    <a:cubicBezTo>
                      <a:pt x="55" y="1294"/>
                      <a:pt x="57" y="1295"/>
                      <a:pt x="60" y="1296"/>
                    </a:cubicBezTo>
                    <a:cubicBezTo>
                      <a:pt x="62" y="1296"/>
                      <a:pt x="65" y="1297"/>
                      <a:pt x="66" y="1298"/>
                    </a:cubicBezTo>
                    <a:cubicBezTo>
                      <a:pt x="67" y="1300"/>
                      <a:pt x="69" y="1302"/>
                      <a:pt x="71" y="1303"/>
                    </a:cubicBezTo>
                    <a:cubicBezTo>
                      <a:pt x="74" y="1304"/>
                      <a:pt x="78" y="1305"/>
                      <a:pt x="82" y="1304"/>
                    </a:cubicBezTo>
                    <a:cubicBezTo>
                      <a:pt x="85" y="1304"/>
                      <a:pt x="87" y="1306"/>
                      <a:pt x="86" y="1308"/>
                    </a:cubicBezTo>
                    <a:cubicBezTo>
                      <a:pt x="85" y="1311"/>
                      <a:pt x="85" y="1314"/>
                      <a:pt x="86" y="1316"/>
                    </a:cubicBezTo>
                    <a:cubicBezTo>
                      <a:pt x="86" y="1318"/>
                      <a:pt x="86" y="1320"/>
                      <a:pt x="85" y="1321"/>
                    </a:cubicBezTo>
                    <a:cubicBezTo>
                      <a:pt x="84" y="1321"/>
                      <a:pt x="83" y="1324"/>
                      <a:pt x="83" y="1326"/>
                    </a:cubicBezTo>
                    <a:cubicBezTo>
                      <a:pt x="84" y="1329"/>
                      <a:pt x="84" y="1331"/>
                      <a:pt x="84" y="1331"/>
                    </a:cubicBezTo>
                    <a:cubicBezTo>
                      <a:pt x="84" y="1331"/>
                      <a:pt x="83" y="1332"/>
                      <a:pt x="81" y="1332"/>
                    </a:cubicBezTo>
                    <a:cubicBezTo>
                      <a:pt x="79" y="1333"/>
                      <a:pt x="76" y="1335"/>
                      <a:pt x="74" y="1336"/>
                    </a:cubicBezTo>
                    <a:cubicBezTo>
                      <a:pt x="72" y="1338"/>
                      <a:pt x="71" y="1341"/>
                      <a:pt x="71" y="1343"/>
                    </a:cubicBezTo>
                    <a:cubicBezTo>
                      <a:pt x="71" y="1345"/>
                      <a:pt x="70" y="1348"/>
                      <a:pt x="69" y="1350"/>
                    </a:cubicBezTo>
                    <a:cubicBezTo>
                      <a:pt x="67" y="1352"/>
                      <a:pt x="65" y="1355"/>
                      <a:pt x="64" y="1356"/>
                    </a:cubicBezTo>
                    <a:cubicBezTo>
                      <a:pt x="62" y="1358"/>
                      <a:pt x="61" y="1360"/>
                      <a:pt x="60" y="1362"/>
                    </a:cubicBezTo>
                    <a:cubicBezTo>
                      <a:pt x="60" y="1363"/>
                      <a:pt x="60" y="1366"/>
                      <a:pt x="60" y="1367"/>
                    </a:cubicBezTo>
                    <a:cubicBezTo>
                      <a:pt x="60" y="1369"/>
                      <a:pt x="60" y="1371"/>
                      <a:pt x="59" y="1373"/>
                    </a:cubicBezTo>
                    <a:cubicBezTo>
                      <a:pt x="59" y="1374"/>
                      <a:pt x="58" y="1375"/>
                      <a:pt x="58" y="1375"/>
                    </a:cubicBezTo>
                    <a:cubicBezTo>
                      <a:pt x="58" y="1375"/>
                      <a:pt x="58" y="1377"/>
                      <a:pt x="58" y="1379"/>
                    </a:cubicBezTo>
                    <a:cubicBezTo>
                      <a:pt x="57" y="1381"/>
                      <a:pt x="57" y="1384"/>
                      <a:pt x="57" y="1387"/>
                    </a:cubicBezTo>
                    <a:cubicBezTo>
                      <a:pt x="57" y="1389"/>
                      <a:pt x="57" y="1391"/>
                      <a:pt x="57" y="1391"/>
                    </a:cubicBezTo>
                    <a:cubicBezTo>
                      <a:pt x="57" y="1391"/>
                      <a:pt x="59" y="1390"/>
                      <a:pt x="62" y="1389"/>
                    </a:cubicBezTo>
                    <a:cubicBezTo>
                      <a:pt x="64" y="1389"/>
                      <a:pt x="69" y="1389"/>
                      <a:pt x="72" y="1391"/>
                    </a:cubicBezTo>
                    <a:cubicBezTo>
                      <a:pt x="75" y="1393"/>
                      <a:pt x="79" y="1396"/>
                      <a:pt x="82" y="1398"/>
                    </a:cubicBezTo>
                    <a:cubicBezTo>
                      <a:pt x="85" y="1400"/>
                      <a:pt x="86" y="1402"/>
                      <a:pt x="86" y="1403"/>
                    </a:cubicBezTo>
                    <a:cubicBezTo>
                      <a:pt x="86" y="1404"/>
                      <a:pt x="87" y="1407"/>
                      <a:pt x="89" y="1408"/>
                    </a:cubicBezTo>
                    <a:cubicBezTo>
                      <a:pt x="91" y="1409"/>
                      <a:pt x="92" y="1412"/>
                      <a:pt x="92" y="1413"/>
                    </a:cubicBezTo>
                    <a:cubicBezTo>
                      <a:pt x="92" y="1417"/>
                      <a:pt x="92" y="1417"/>
                      <a:pt x="92" y="1417"/>
                    </a:cubicBezTo>
                    <a:cubicBezTo>
                      <a:pt x="92" y="1418"/>
                      <a:pt x="92" y="1419"/>
                      <a:pt x="92" y="1420"/>
                    </a:cubicBezTo>
                    <a:cubicBezTo>
                      <a:pt x="91" y="1421"/>
                      <a:pt x="94" y="1425"/>
                      <a:pt x="97" y="1429"/>
                    </a:cubicBezTo>
                    <a:cubicBezTo>
                      <a:pt x="100" y="1432"/>
                      <a:pt x="102" y="1437"/>
                      <a:pt x="102" y="1438"/>
                    </a:cubicBezTo>
                    <a:cubicBezTo>
                      <a:pt x="102" y="1440"/>
                      <a:pt x="104" y="1442"/>
                      <a:pt x="106" y="1443"/>
                    </a:cubicBezTo>
                    <a:cubicBezTo>
                      <a:pt x="108" y="1444"/>
                      <a:pt x="109" y="1447"/>
                      <a:pt x="109" y="1448"/>
                    </a:cubicBezTo>
                    <a:cubicBezTo>
                      <a:pt x="109" y="1450"/>
                      <a:pt x="110" y="1452"/>
                      <a:pt x="112" y="1453"/>
                    </a:cubicBezTo>
                    <a:cubicBezTo>
                      <a:pt x="114" y="1454"/>
                      <a:pt x="114" y="1457"/>
                      <a:pt x="113" y="1459"/>
                    </a:cubicBezTo>
                    <a:cubicBezTo>
                      <a:pt x="112" y="1460"/>
                      <a:pt x="112" y="1463"/>
                      <a:pt x="113" y="1465"/>
                    </a:cubicBezTo>
                    <a:cubicBezTo>
                      <a:pt x="114" y="1466"/>
                      <a:pt x="116" y="1467"/>
                      <a:pt x="118" y="1468"/>
                    </a:cubicBezTo>
                    <a:cubicBezTo>
                      <a:pt x="120" y="1468"/>
                      <a:pt x="124" y="1468"/>
                      <a:pt x="127" y="1468"/>
                    </a:cubicBezTo>
                    <a:cubicBezTo>
                      <a:pt x="129" y="1469"/>
                      <a:pt x="132" y="1468"/>
                      <a:pt x="134" y="1466"/>
                    </a:cubicBezTo>
                    <a:cubicBezTo>
                      <a:pt x="135" y="1465"/>
                      <a:pt x="135" y="1462"/>
                      <a:pt x="134" y="1461"/>
                    </a:cubicBezTo>
                    <a:cubicBezTo>
                      <a:pt x="133" y="1459"/>
                      <a:pt x="133" y="1457"/>
                      <a:pt x="133" y="1456"/>
                    </a:cubicBezTo>
                    <a:cubicBezTo>
                      <a:pt x="134" y="1455"/>
                      <a:pt x="135" y="1455"/>
                      <a:pt x="137" y="1455"/>
                    </a:cubicBezTo>
                    <a:cubicBezTo>
                      <a:pt x="139" y="1456"/>
                      <a:pt x="141" y="1456"/>
                      <a:pt x="143" y="1455"/>
                    </a:cubicBezTo>
                    <a:cubicBezTo>
                      <a:pt x="144" y="1455"/>
                      <a:pt x="146" y="1455"/>
                      <a:pt x="148" y="1457"/>
                    </a:cubicBezTo>
                    <a:cubicBezTo>
                      <a:pt x="149" y="1458"/>
                      <a:pt x="153" y="1461"/>
                      <a:pt x="156" y="1462"/>
                    </a:cubicBezTo>
                    <a:cubicBezTo>
                      <a:pt x="159" y="1463"/>
                      <a:pt x="162" y="1467"/>
                      <a:pt x="162" y="1469"/>
                    </a:cubicBezTo>
                    <a:cubicBezTo>
                      <a:pt x="162" y="1471"/>
                      <a:pt x="163" y="1476"/>
                      <a:pt x="164" y="1478"/>
                    </a:cubicBezTo>
                    <a:cubicBezTo>
                      <a:pt x="165" y="1481"/>
                      <a:pt x="166" y="1483"/>
                      <a:pt x="167" y="1482"/>
                    </a:cubicBezTo>
                    <a:cubicBezTo>
                      <a:pt x="168" y="1481"/>
                      <a:pt x="170" y="1479"/>
                      <a:pt x="172" y="1477"/>
                    </a:cubicBezTo>
                    <a:cubicBezTo>
                      <a:pt x="173" y="1475"/>
                      <a:pt x="175" y="1475"/>
                      <a:pt x="177" y="1476"/>
                    </a:cubicBezTo>
                    <a:cubicBezTo>
                      <a:pt x="179" y="1477"/>
                      <a:pt x="181" y="1478"/>
                      <a:pt x="182" y="1478"/>
                    </a:cubicBezTo>
                    <a:cubicBezTo>
                      <a:pt x="184" y="1478"/>
                      <a:pt x="186" y="1479"/>
                      <a:pt x="187" y="1480"/>
                    </a:cubicBezTo>
                    <a:cubicBezTo>
                      <a:pt x="188" y="1481"/>
                      <a:pt x="191" y="1481"/>
                      <a:pt x="194" y="1481"/>
                    </a:cubicBezTo>
                    <a:cubicBezTo>
                      <a:pt x="196" y="1481"/>
                      <a:pt x="199" y="1481"/>
                      <a:pt x="201" y="1482"/>
                    </a:cubicBezTo>
                    <a:cubicBezTo>
                      <a:pt x="202" y="1483"/>
                      <a:pt x="204" y="1482"/>
                      <a:pt x="205" y="1481"/>
                    </a:cubicBezTo>
                    <a:cubicBezTo>
                      <a:pt x="206" y="1479"/>
                      <a:pt x="209" y="1478"/>
                      <a:pt x="211" y="1478"/>
                    </a:cubicBezTo>
                    <a:cubicBezTo>
                      <a:pt x="213" y="1477"/>
                      <a:pt x="215" y="1476"/>
                      <a:pt x="215" y="1475"/>
                    </a:cubicBezTo>
                    <a:cubicBezTo>
                      <a:pt x="215" y="1474"/>
                      <a:pt x="215" y="1473"/>
                      <a:pt x="215" y="1473"/>
                    </a:cubicBezTo>
                    <a:cubicBezTo>
                      <a:pt x="215" y="1473"/>
                      <a:pt x="217" y="1471"/>
                      <a:pt x="219" y="1470"/>
                    </a:cubicBezTo>
                    <a:cubicBezTo>
                      <a:pt x="222" y="1469"/>
                      <a:pt x="225" y="1468"/>
                      <a:pt x="227" y="1469"/>
                    </a:cubicBezTo>
                    <a:cubicBezTo>
                      <a:pt x="229" y="1470"/>
                      <a:pt x="232" y="1471"/>
                      <a:pt x="234" y="1471"/>
                    </a:cubicBezTo>
                    <a:cubicBezTo>
                      <a:pt x="236" y="1471"/>
                      <a:pt x="237" y="1472"/>
                      <a:pt x="237" y="1474"/>
                    </a:cubicBezTo>
                    <a:cubicBezTo>
                      <a:pt x="237" y="1475"/>
                      <a:pt x="238" y="1478"/>
                      <a:pt x="239" y="1480"/>
                    </a:cubicBezTo>
                    <a:cubicBezTo>
                      <a:pt x="240" y="1482"/>
                      <a:pt x="242" y="1485"/>
                      <a:pt x="244" y="1488"/>
                    </a:cubicBezTo>
                    <a:cubicBezTo>
                      <a:pt x="245" y="1490"/>
                      <a:pt x="248" y="1492"/>
                      <a:pt x="250" y="1492"/>
                    </a:cubicBezTo>
                    <a:cubicBezTo>
                      <a:pt x="252" y="1493"/>
                      <a:pt x="255" y="1495"/>
                      <a:pt x="257" y="1497"/>
                    </a:cubicBezTo>
                    <a:cubicBezTo>
                      <a:pt x="259" y="1500"/>
                      <a:pt x="262" y="1502"/>
                      <a:pt x="265" y="1502"/>
                    </a:cubicBezTo>
                    <a:cubicBezTo>
                      <a:pt x="268" y="1503"/>
                      <a:pt x="273" y="1503"/>
                      <a:pt x="276" y="1502"/>
                    </a:cubicBezTo>
                    <a:cubicBezTo>
                      <a:pt x="279" y="1502"/>
                      <a:pt x="283" y="1502"/>
                      <a:pt x="285" y="1501"/>
                    </a:cubicBezTo>
                    <a:cubicBezTo>
                      <a:pt x="287" y="1500"/>
                      <a:pt x="290" y="1502"/>
                      <a:pt x="293" y="1504"/>
                    </a:cubicBezTo>
                    <a:cubicBezTo>
                      <a:pt x="295" y="1506"/>
                      <a:pt x="298" y="1507"/>
                      <a:pt x="299" y="1507"/>
                    </a:cubicBezTo>
                    <a:cubicBezTo>
                      <a:pt x="300" y="1507"/>
                      <a:pt x="303" y="1506"/>
                      <a:pt x="305" y="1506"/>
                    </a:cubicBezTo>
                    <a:cubicBezTo>
                      <a:pt x="308" y="1506"/>
                      <a:pt x="311" y="1506"/>
                      <a:pt x="312" y="1507"/>
                    </a:cubicBezTo>
                    <a:cubicBezTo>
                      <a:pt x="313" y="1508"/>
                      <a:pt x="317" y="1510"/>
                      <a:pt x="320" y="1511"/>
                    </a:cubicBezTo>
                    <a:cubicBezTo>
                      <a:pt x="323" y="1512"/>
                      <a:pt x="327" y="1514"/>
                      <a:pt x="329" y="1516"/>
                    </a:cubicBezTo>
                    <a:cubicBezTo>
                      <a:pt x="330" y="1518"/>
                      <a:pt x="334" y="1521"/>
                      <a:pt x="337" y="1521"/>
                    </a:cubicBezTo>
                    <a:cubicBezTo>
                      <a:pt x="340" y="1522"/>
                      <a:pt x="345" y="1523"/>
                      <a:pt x="349" y="1524"/>
                    </a:cubicBezTo>
                    <a:cubicBezTo>
                      <a:pt x="352" y="1525"/>
                      <a:pt x="355" y="1525"/>
                      <a:pt x="355" y="1525"/>
                    </a:cubicBezTo>
                    <a:cubicBezTo>
                      <a:pt x="355" y="1525"/>
                      <a:pt x="354" y="1526"/>
                      <a:pt x="352" y="1527"/>
                    </a:cubicBezTo>
                    <a:cubicBezTo>
                      <a:pt x="351" y="1528"/>
                      <a:pt x="349" y="1530"/>
                      <a:pt x="348" y="1532"/>
                    </a:cubicBezTo>
                    <a:cubicBezTo>
                      <a:pt x="347" y="1534"/>
                      <a:pt x="345" y="1537"/>
                      <a:pt x="343" y="1540"/>
                    </a:cubicBezTo>
                    <a:cubicBezTo>
                      <a:pt x="341" y="1543"/>
                      <a:pt x="339" y="1547"/>
                      <a:pt x="338" y="1551"/>
                    </a:cubicBezTo>
                    <a:cubicBezTo>
                      <a:pt x="336" y="1554"/>
                      <a:pt x="335" y="1559"/>
                      <a:pt x="334" y="1562"/>
                    </a:cubicBezTo>
                    <a:cubicBezTo>
                      <a:pt x="333" y="1565"/>
                      <a:pt x="330" y="1568"/>
                      <a:pt x="327" y="1570"/>
                    </a:cubicBezTo>
                    <a:cubicBezTo>
                      <a:pt x="324" y="1571"/>
                      <a:pt x="321" y="1573"/>
                      <a:pt x="320" y="1574"/>
                    </a:cubicBezTo>
                    <a:cubicBezTo>
                      <a:pt x="319" y="1576"/>
                      <a:pt x="317" y="1577"/>
                      <a:pt x="315" y="1577"/>
                    </a:cubicBezTo>
                    <a:cubicBezTo>
                      <a:pt x="312" y="1578"/>
                      <a:pt x="311" y="1580"/>
                      <a:pt x="311" y="1582"/>
                    </a:cubicBezTo>
                    <a:cubicBezTo>
                      <a:pt x="311" y="1584"/>
                      <a:pt x="310" y="1587"/>
                      <a:pt x="308" y="1588"/>
                    </a:cubicBezTo>
                    <a:cubicBezTo>
                      <a:pt x="306" y="1589"/>
                      <a:pt x="303" y="1593"/>
                      <a:pt x="300" y="1596"/>
                    </a:cubicBezTo>
                    <a:cubicBezTo>
                      <a:pt x="298" y="1598"/>
                      <a:pt x="294" y="1601"/>
                      <a:pt x="292" y="1602"/>
                    </a:cubicBezTo>
                    <a:cubicBezTo>
                      <a:pt x="290" y="1603"/>
                      <a:pt x="288" y="1606"/>
                      <a:pt x="287" y="1608"/>
                    </a:cubicBezTo>
                    <a:cubicBezTo>
                      <a:pt x="286" y="1611"/>
                      <a:pt x="286" y="1614"/>
                      <a:pt x="285" y="1617"/>
                    </a:cubicBezTo>
                    <a:cubicBezTo>
                      <a:pt x="284" y="1619"/>
                      <a:pt x="284" y="1621"/>
                      <a:pt x="284" y="1621"/>
                    </a:cubicBezTo>
                    <a:cubicBezTo>
                      <a:pt x="284" y="1621"/>
                      <a:pt x="284" y="1623"/>
                      <a:pt x="284" y="1626"/>
                    </a:cubicBezTo>
                    <a:cubicBezTo>
                      <a:pt x="283" y="1628"/>
                      <a:pt x="283" y="1632"/>
                      <a:pt x="283" y="1635"/>
                    </a:cubicBezTo>
                    <a:cubicBezTo>
                      <a:pt x="282" y="1637"/>
                      <a:pt x="281" y="1639"/>
                      <a:pt x="280" y="1640"/>
                    </a:cubicBezTo>
                    <a:cubicBezTo>
                      <a:pt x="278" y="1641"/>
                      <a:pt x="278" y="1643"/>
                      <a:pt x="278" y="1645"/>
                    </a:cubicBezTo>
                    <a:cubicBezTo>
                      <a:pt x="278" y="1647"/>
                      <a:pt x="278" y="1650"/>
                      <a:pt x="277" y="1652"/>
                    </a:cubicBezTo>
                    <a:cubicBezTo>
                      <a:pt x="276" y="1654"/>
                      <a:pt x="274" y="1658"/>
                      <a:pt x="273" y="1660"/>
                    </a:cubicBezTo>
                    <a:cubicBezTo>
                      <a:pt x="272" y="1662"/>
                      <a:pt x="271" y="1666"/>
                      <a:pt x="271" y="1668"/>
                    </a:cubicBezTo>
                    <a:cubicBezTo>
                      <a:pt x="271" y="1670"/>
                      <a:pt x="272" y="1674"/>
                      <a:pt x="272" y="1676"/>
                    </a:cubicBezTo>
                    <a:cubicBezTo>
                      <a:pt x="272" y="1679"/>
                      <a:pt x="272" y="1682"/>
                      <a:pt x="272" y="1682"/>
                    </a:cubicBezTo>
                    <a:cubicBezTo>
                      <a:pt x="271" y="1683"/>
                      <a:pt x="269" y="1684"/>
                      <a:pt x="268" y="1686"/>
                    </a:cubicBezTo>
                    <a:cubicBezTo>
                      <a:pt x="266" y="1687"/>
                      <a:pt x="264" y="1689"/>
                      <a:pt x="264" y="1691"/>
                    </a:cubicBezTo>
                    <a:cubicBezTo>
                      <a:pt x="263" y="1693"/>
                      <a:pt x="262" y="1697"/>
                      <a:pt x="262" y="1700"/>
                    </a:cubicBezTo>
                    <a:cubicBezTo>
                      <a:pt x="262" y="1703"/>
                      <a:pt x="260" y="1706"/>
                      <a:pt x="259" y="1707"/>
                    </a:cubicBezTo>
                    <a:cubicBezTo>
                      <a:pt x="258" y="1708"/>
                      <a:pt x="255" y="1711"/>
                      <a:pt x="253" y="1714"/>
                    </a:cubicBezTo>
                    <a:cubicBezTo>
                      <a:pt x="252" y="1716"/>
                      <a:pt x="249" y="1720"/>
                      <a:pt x="249" y="1722"/>
                    </a:cubicBezTo>
                    <a:cubicBezTo>
                      <a:pt x="248" y="1723"/>
                      <a:pt x="247" y="1726"/>
                      <a:pt x="247" y="1727"/>
                    </a:cubicBezTo>
                    <a:cubicBezTo>
                      <a:pt x="247" y="1728"/>
                      <a:pt x="246" y="1731"/>
                      <a:pt x="244" y="1733"/>
                    </a:cubicBezTo>
                    <a:cubicBezTo>
                      <a:pt x="243" y="1734"/>
                      <a:pt x="241" y="1739"/>
                      <a:pt x="241" y="1743"/>
                    </a:cubicBezTo>
                    <a:cubicBezTo>
                      <a:pt x="241" y="1746"/>
                      <a:pt x="241" y="1751"/>
                      <a:pt x="241" y="1753"/>
                    </a:cubicBezTo>
                    <a:cubicBezTo>
                      <a:pt x="242" y="1756"/>
                      <a:pt x="243" y="1760"/>
                      <a:pt x="245" y="1763"/>
                    </a:cubicBezTo>
                    <a:cubicBezTo>
                      <a:pt x="247" y="1766"/>
                      <a:pt x="248" y="1770"/>
                      <a:pt x="248" y="1772"/>
                    </a:cubicBezTo>
                    <a:cubicBezTo>
                      <a:pt x="247" y="1774"/>
                      <a:pt x="246" y="1777"/>
                      <a:pt x="244" y="1779"/>
                    </a:cubicBezTo>
                    <a:cubicBezTo>
                      <a:pt x="242" y="1780"/>
                      <a:pt x="240" y="1783"/>
                      <a:pt x="240" y="1786"/>
                    </a:cubicBezTo>
                    <a:cubicBezTo>
                      <a:pt x="239" y="1789"/>
                      <a:pt x="239" y="1792"/>
                      <a:pt x="238" y="1793"/>
                    </a:cubicBezTo>
                    <a:cubicBezTo>
                      <a:pt x="237" y="1794"/>
                      <a:pt x="236" y="1797"/>
                      <a:pt x="236" y="1799"/>
                    </a:cubicBezTo>
                    <a:cubicBezTo>
                      <a:pt x="237" y="1801"/>
                      <a:pt x="236" y="1804"/>
                      <a:pt x="235" y="1807"/>
                    </a:cubicBezTo>
                    <a:cubicBezTo>
                      <a:pt x="234" y="1809"/>
                      <a:pt x="232" y="1812"/>
                      <a:pt x="232" y="1813"/>
                    </a:cubicBezTo>
                    <a:cubicBezTo>
                      <a:pt x="232" y="1814"/>
                      <a:pt x="231" y="1817"/>
                      <a:pt x="231" y="1819"/>
                    </a:cubicBezTo>
                    <a:cubicBezTo>
                      <a:pt x="231" y="1822"/>
                      <a:pt x="232" y="1825"/>
                      <a:pt x="232" y="1827"/>
                    </a:cubicBezTo>
                    <a:cubicBezTo>
                      <a:pt x="233" y="1829"/>
                      <a:pt x="233" y="1832"/>
                      <a:pt x="232" y="1833"/>
                    </a:cubicBezTo>
                    <a:cubicBezTo>
                      <a:pt x="231" y="1834"/>
                      <a:pt x="230" y="1836"/>
                      <a:pt x="230" y="1838"/>
                    </a:cubicBezTo>
                    <a:cubicBezTo>
                      <a:pt x="229" y="1839"/>
                      <a:pt x="229" y="1842"/>
                      <a:pt x="230" y="1844"/>
                    </a:cubicBezTo>
                    <a:cubicBezTo>
                      <a:pt x="230" y="1846"/>
                      <a:pt x="232" y="1849"/>
                      <a:pt x="233" y="1851"/>
                    </a:cubicBezTo>
                    <a:cubicBezTo>
                      <a:pt x="234" y="1853"/>
                      <a:pt x="237" y="1857"/>
                      <a:pt x="239" y="1860"/>
                    </a:cubicBezTo>
                    <a:cubicBezTo>
                      <a:pt x="241" y="1863"/>
                      <a:pt x="242" y="1865"/>
                      <a:pt x="242" y="1865"/>
                    </a:cubicBezTo>
                    <a:cubicBezTo>
                      <a:pt x="245" y="1875"/>
                      <a:pt x="245" y="1875"/>
                      <a:pt x="245" y="1875"/>
                    </a:cubicBezTo>
                    <a:cubicBezTo>
                      <a:pt x="245" y="1875"/>
                      <a:pt x="247" y="1876"/>
                      <a:pt x="249" y="1877"/>
                    </a:cubicBezTo>
                    <a:cubicBezTo>
                      <a:pt x="251" y="1878"/>
                      <a:pt x="254" y="1879"/>
                      <a:pt x="256" y="1879"/>
                    </a:cubicBezTo>
                    <a:cubicBezTo>
                      <a:pt x="258" y="1879"/>
                      <a:pt x="262" y="1878"/>
                      <a:pt x="265" y="1878"/>
                    </a:cubicBezTo>
                    <a:cubicBezTo>
                      <a:pt x="268" y="1877"/>
                      <a:pt x="272" y="1876"/>
                      <a:pt x="273" y="1875"/>
                    </a:cubicBezTo>
                    <a:cubicBezTo>
                      <a:pt x="275" y="1874"/>
                      <a:pt x="277" y="1872"/>
                      <a:pt x="278" y="1871"/>
                    </a:cubicBezTo>
                    <a:cubicBezTo>
                      <a:pt x="279" y="1870"/>
                      <a:pt x="281" y="1869"/>
                      <a:pt x="282" y="1868"/>
                    </a:cubicBezTo>
                    <a:cubicBezTo>
                      <a:pt x="283" y="1868"/>
                      <a:pt x="286" y="1869"/>
                      <a:pt x="288" y="1869"/>
                    </a:cubicBezTo>
                    <a:cubicBezTo>
                      <a:pt x="290" y="1870"/>
                      <a:pt x="292" y="1872"/>
                      <a:pt x="293" y="1874"/>
                    </a:cubicBezTo>
                    <a:cubicBezTo>
                      <a:pt x="293" y="1875"/>
                      <a:pt x="296" y="1877"/>
                      <a:pt x="299" y="1876"/>
                    </a:cubicBezTo>
                    <a:cubicBezTo>
                      <a:pt x="302" y="1876"/>
                      <a:pt x="306" y="1876"/>
                      <a:pt x="308" y="1876"/>
                    </a:cubicBezTo>
                    <a:cubicBezTo>
                      <a:pt x="310" y="1877"/>
                      <a:pt x="314" y="1877"/>
                      <a:pt x="318" y="1877"/>
                    </a:cubicBezTo>
                    <a:cubicBezTo>
                      <a:pt x="322" y="1877"/>
                      <a:pt x="325" y="1875"/>
                      <a:pt x="326" y="1874"/>
                    </a:cubicBezTo>
                    <a:cubicBezTo>
                      <a:pt x="327" y="1873"/>
                      <a:pt x="328" y="1871"/>
                      <a:pt x="330" y="1870"/>
                    </a:cubicBezTo>
                    <a:cubicBezTo>
                      <a:pt x="331" y="1870"/>
                      <a:pt x="334" y="1868"/>
                      <a:pt x="335" y="1867"/>
                    </a:cubicBezTo>
                    <a:cubicBezTo>
                      <a:pt x="337" y="1866"/>
                      <a:pt x="341" y="1865"/>
                      <a:pt x="344" y="1864"/>
                    </a:cubicBezTo>
                    <a:cubicBezTo>
                      <a:pt x="346" y="1863"/>
                      <a:pt x="349" y="1863"/>
                      <a:pt x="349" y="1863"/>
                    </a:cubicBezTo>
                    <a:cubicBezTo>
                      <a:pt x="349" y="1863"/>
                      <a:pt x="350" y="1863"/>
                      <a:pt x="352" y="1864"/>
                    </a:cubicBezTo>
                    <a:cubicBezTo>
                      <a:pt x="354" y="1864"/>
                      <a:pt x="356" y="1865"/>
                      <a:pt x="357" y="1866"/>
                    </a:cubicBezTo>
                    <a:cubicBezTo>
                      <a:pt x="358" y="1867"/>
                      <a:pt x="360" y="1869"/>
                      <a:pt x="361" y="1871"/>
                    </a:cubicBezTo>
                    <a:cubicBezTo>
                      <a:pt x="363" y="1872"/>
                      <a:pt x="365" y="1873"/>
                      <a:pt x="367" y="1873"/>
                    </a:cubicBezTo>
                    <a:cubicBezTo>
                      <a:pt x="373" y="1873"/>
                      <a:pt x="373" y="1873"/>
                      <a:pt x="373" y="1873"/>
                    </a:cubicBezTo>
                    <a:cubicBezTo>
                      <a:pt x="375" y="1873"/>
                      <a:pt x="377" y="1874"/>
                      <a:pt x="377" y="1874"/>
                    </a:cubicBezTo>
                    <a:cubicBezTo>
                      <a:pt x="378" y="1874"/>
                      <a:pt x="382" y="1874"/>
                      <a:pt x="385" y="1873"/>
                    </a:cubicBezTo>
                    <a:cubicBezTo>
                      <a:pt x="388" y="1872"/>
                      <a:pt x="391" y="1871"/>
                      <a:pt x="391" y="1871"/>
                    </a:cubicBezTo>
                    <a:cubicBezTo>
                      <a:pt x="391" y="1871"/>
                      <a:pt x="390" y="1870"/>
                      <a:pt x="389" y="1869"/>
                    </a:cubicBezTo>
                    <a:cubicBezTo>
                      <a:pt x="387" y="1868"/>
                      <a:pt x="387" y="1867"/>
                      <a:pt x="389" y="1866"/>
                    </a:cubicBezTo>
                    <a:cubicBezTo>
                      <a:pt x="390" y="1866"/>
                      <a:pt x="392" y="1864"/>
                      <a:pt x="393" y="1863"/>
                    </a:cubicBezTo>
                    <a:cubicBezTo>
                      <a:pt x="394" y="1862"/>
                      <a:pt x="397" y="1861"/>
                      <a:pt x="398" y="1862"/>
                    </a:cubicBezTo>
                    <a:cubicBezTo>
                      <a:pt x="400" y="1863"/>
                      <a:pt x="402" y="1865"/>
                      <a:pt x="404" y="1867"/>
                    </a:cubicBezTo>
                    <a:cubicBezTo>
                      <a:pt x="405" y="1868"/>
                      <a:pt x="406" y="1870"/>
                      <a:pt x="406" y="1870"/>
                    </a:cubicBezTo>
                    <a:cubicBezTo>
                      <a:pt x="406" y="1870"/>
                      <a:pt x="407" y="1869"/>
                      <a:pt x="408" y="1867"/>
                    </a:cubicBezTo>
                    <a:cubicBezTo>
                      <a:pt x="409" y="1865"/>
                      <a:pt x="410" y="1863"/>
                      <a:pt x="411" y="1862"/>
                    </a:cubicBezTo>
                    <a:cubicBezTo>
                      <a:pt x="411" y="1860"/>
                      <a:pt x="412" y="1859"/>
                      <a:pt x="413" y="1858"/>
                    </a:cubicBezTo>
                    <a:cubicBezTo>
                      <a:pt x="414" y="1857"/>
                      <a:pt x="415" y="1856"/>
                      <a:pt x="415" y="1856"/>
                    </a:cubicBezTo>
                    <a:cubicBezTo>
                      <a:pt x="415" y="1856"/>
                      <a:pt x="413" y="1855"/>
                      <a:pt x="412" y="1854"/>
                    </a:cubicBezTo>
                    <a:cubicBezTo>
                      <a:pt x="411" y="1853"/>
                      <a:pt x="408" y="1853"/>
                      <a:pt x="405" y="1853"/>
                    </a:cubicBezTo>
                    <a:cubicBezTo>
                      <a:pt x="403" y="1853"/>
                      <a:pt x="400" y="1853"/>
                      <a:pt x="398" y="1854"/>
                    </a:cubicBezTo>
                    <a:cubicBezTo>
                      <a:pt x="396" y="1855"/>
                      <a:pt x="390" y="1855"/>
                      <a:pt x="386" y="1853"/>
                    </a:cubicBezTo>
                    <a:cubicBezTo>
                      <a:pt x="381" y="1852"/>
                      <a:pt x="378" y="1850"/>
                      <a:pt x="378" y="1849"/>
                    </a:cubicBezTo>
                    <a:cubicBezTo>
                      <a:pt x="379" y="1849"/>
                      <a:pt x="379" y="1847"/>
                      <a:pt x="379" y="1845"/>
                    </a:cubicBezTo>
                    <a:cubicBezTo>
                      <a:pt x="379" y="1844"/>
                      <a:pt x="381" y="1842"/>
                      <a:pt x="382" y="1840"/>
                    </a:cubicBezTo>
                    <a:cubicBezTo>
                      <a:pt x="384" y="1839"/>
                      <a:pt x="386" y="1836"/>
                      <a:pt x="387" y="1833"/>
                    </a:cubicBezTo>
                    <a:cubicBezTo>
                      <a:pt x="387" y="1831"/>
                      <a:pt x="389" y="1828"/>
                      <a:pt x="390" y="1827"/>
                    </a:cubicBezTo>
                    <a:cubicBezTo>
                      <a:pt x="391" y="1827"/>
                      <a:pt x="394" y="1825"/>
                      <a:pt x="396" y="1824"/>
                    </a:cubicBezTo>
                    <a:cubicBezTo>
                      <a:pt x="399" y="1823"/>
                      <a:pt x="401" y="1823"/>
                      <a:pt x="402" y="1823"/>
                    </a:cubicBezTo>
                    <a:cubicBezTo>
                      <a:pt x="403" y="1823"/>
                      <a:pt x="404" y="1822"/>
                      <a:pt x="405" y="1821"/>
                    </a:cubicBezTo>
                    <a:cubicBezTo>
                      <a:pt x="405" y="1820"/>
                      <a:pt x="407" y="1819"/>
                      <a:pt x="409" y="1819"/>
                    </a:cubicBezTo>
                    <a:cubicBezTo>
                      <a:pt x="411" y="1819"/>
                      <a:pt x="412" y="1820"/>
                      <a:pt x="413" y="1822"/>
                    </a:cubicBezTo>
                    <a:cubicBezTo>
                      <a:pt x="413" y="1823"/>
                      <a:pt x="414" y="1825"/>
                      <a:pt x="415" y="1825"/>
                    </a:cubicBezTo>
                    <a:cubicBezTo>
                      <a:pt x="416" y="1826"/>
                      <a:pt x="418" y="1825"/>
                      <a:pt x="419" y="1823"/>
                    </a:cubicBezTo>
                    <a:cubicBezTo>
                      <a:pt x="420" y="1822"/>
                      <a:pt x="422" y="1822"/>
                      <a:pt x="423" y="1823"/>
                    </a:cubicBezTo>
                    <a:cubicBezTo>
                      <a:pt x="424" y="1825"/>
                      <a:pt x="427" y="1826"/>
                      <a:pt x="428" y="1827"/>
                    </a:cubicBezTo>
                    <a:cubicBezTo>
                      <a:pt x="430" y="1828"/>
                      <a:pt x="431" y="1830"/>
                      <a:pt x="432" y="1832"/>
                    </a:cubicBezTo>
                    <a:cubicBezTo>
                      <a:pt x="432" y="1834"/>
                      <a:pt x="432" y="1837"/>
                      <a:pt x="432" y="1838"/>
                    </a:cubicBezTo>
                    <a:cubicBezTo>
                      <a:pt x="433" y="1840"/>
                      <a:pt x="430" y="1841"/>
                      <a:pt x="428" y="1841"/>
                    </a:cubicBezTo>
                    <a:cubicBezTo>
                      <a:pt x="425" y="1841"/>
                      <a:pt x="423" y="1842"/>
                      <a:pt x="424" y="1843"/>
                    </a:cubicBezTo>
                    <a:cubicBezTo>
                      <a:pt x="425" y="1844"/>
                      <a:pt x="426" y="1845"/>
                      <a:pt x="426" y="1845"/>
                    </a:cubicBezTo>
                    <a:cubicBezTo>
                      <a:pt x="426" y="1845"/>
                      <a:pt x="427" y="1846"/>
                      <a:pt x="429" y="1846"/>
                    </a:cubicBezTo>
                    <a:cubicBezTo>
                      <a:pt x="430" y="1846"/>
                      <a:pt x="432" y="1847"/>
                      <a:pt x="434" y="1848"/>
                    </a:cubicBezTo>
                    <a:cubicBezTo>
                      <a:pt x="435" y="1848"/>
                      <a:pt x="438" y="1849"/>
                      <a:pt x="439" y="1850"/>
                    </a:cubicBezTo>
                    <a:cubicBezTo>
                      <a:pt x="441" y="1850"/>
                      <a:pt x="443" y="1851"/>
                      <a:pt x="443" y="1851"/>
                    </a:cubicBezTo>
                    <a:cubicBezTo>
                      <a:pt x="443" y="1851"/>
                      <a:pt x="443" y="1849"/>
                      <a:pt x="443" y="1847"/>
                    </a:cubicBezTo>
                    <a:cubicBezTo>
                      <a:pt x="443" y="1842"/>
                      <a:pt x="443" y="1842"/>
                      <a:pt x="443" y="1842"/>
                    </a:cubicBezTo>
                    <a:cubicBezTo>
                      <a:pt x="443" y="1840"/>
                      <a:pt x="443" y="1839"/>
                      <a:pt x="444" y="1838"/>
                    </a:cubicBezTo>
                    <a:cubicBezTo>
                      <a:pt x="445" y="1838"/>
                      <a:pt x="447" y="1838"/>
                      <a:pt x="449" y="1840"/>
                    </a:cubicBezTo>
                    <a:cubicBezTo>
                      <a:pt x="451" y="1841"/>
                      <a:pt x="452" y="1843"/>
                      <a:pt x="452" y="1845"/>
                    </a:cubicBezTo>
                    <a:cubicBezTo>
                      <a:pt x="452" y="1847"/>
                      <a:pt x="453" y="1850"/>
                      <a:pt x="454" y="1852"/>
                    </a:cubicBezTo>
                    <a:cubicBezTo>
                      <a:pt x="455" y="1854"/>
                      <a:pt x="456" y="1856"/>
                      <a:pt x="456" y="1856"/>
                    </a:cubicBezTo>
                    <a:cubicBezTo>
                      <a:pt x="456" y="1856"/>
                      <a:pt x="458" y="1857"/>
                      <a:pt x="459" y="1857"/>
                    </a:cubicBezTo>
                    <a:cubicBezTo>
                      <a:pt x="461" y="1858"/>
                      <a:pt x="465" y="1857"/>
                      <a:pt x="467" y="1856"/>
                    </a:cubicBezTo>
                    <a:cubicBezTo>
                      <a:pt x="469" y="1855"/>
                      <a:pt x="471" y="1854"/>
                      <a:pt x="472" y="1853"/>
                    </a:cubicBezTo>
                    <a:cubicBezTo>
                      <a:pt x="473" y="1853"/>
                      <a:pt x="475" y="1852"/>
                      <a:pt x="475" y="1852"/>
                    </a:cubicBezTo>
                    <a:cubicBezTo>
                      <a:pt x="478" y="1851"/>
                      <a:pt x="481" y="1850"/>
                      <a:pt x="483" y="1850"/>
                    </a:cubicBezTo>
                    <a:cubicBezTo>
                      <a:pt x="490" y="1850"/>
                      <a:pt x="490" y="1850"/>
                      <a:pt x="490" y="1850"/>
                    </a:cubicBezTo>
                    <a:cubicBezTo>
                      <a:pt x="491" y="1850"/>
                      <a:pt x="495" y="1851"/>
                      <a:pt x="497" y="1852"/>
                    </a:cubicBezTo>
                    <a:cubicBezTo>
                      <a:pt x="499" y="1853"/>
                      <a:pt x="504" y="1854"/>
                      <a:pt x="507" y="1855"/>
                    </a:cubicBezTo>
                    <a:cubicBezTo>
                      <a:pt x="510" y="1856"/>
                      <a:pt x="514" y="1856"/>
                      <a:pt x="516" y="1855"/>
                    </a:cubicBezTo>
                    <a:cubicBezTo>
                      <a:pt x="518" y="1855"/>
                      <a:pt x="532" y="1862"/>
                      <a:pt x="546" y="1870"/>
                    </a:cubicBezTo>
                    <a:cubicBezTo>
                      <a:pt x="561" y="1878"/>
                      <a:pt x="573" y="1885"/>
                      <a:pt x="573" y="1885"/>
                    </a:cubicBezTo>
                    <a:cubicBezTo>
                      <a:pt x="573" y="1885"/>
                      <a:pt x="574" y="1886"/>
                      <a:pt x="576" y="1887"/>
                    </a:cubicBezTo>
                    <a:cubicBezTo>
                      <a:pt x="578" y="1888"/>
                      <a:pt x="581" y="1889"/>
                      <a:pt x="583" y="1890"/>
                    </a:cubicBezTo>
                    <a:cubicBezTo>
                      <a:pt x="585" y="1890"/>
                      <a:pt x="589" y="1890"/>
                      <a:pt x="592" y="1889"/>
                    </a:cubicBezTo>
                    <a:cubicBezTo>
                      <a:pt x="595" y="1889"/>
                      <a:pt x="598" y="1888"/>
                      <a:pt x="599" y="1886"/>
                    </a:cubicBezTo>
                    <a:cubicBezTo>
                      <a:pt x="599" y="1886"/>
                      <a:pt x="600" y="1885"/>
                      <a:pt x="600" y="1885"/>
                    </a:cubicBezTo>
                    <a:cubicBezTo>
                      <a:pt x="601" y="1883"/>
                      <a:pt x="603" y="1879"/>
                      <a:pt x="604" y="1876"/>
                    </a:cubicBezTo>
                    <a:cubicBezTo>
                      <a:pt x="605" y="1874"/>
                      <a:pt x="608" y="1872"/>
                      <a:pt x="610" y="1872"/>
                    </a:cubicBezTo>
                    <a:cubicBezTo>
                      <a:pt x="612" y="1872"/>
                      <a:pt x="613" y="1875"/>
                      <a:pt x="613" y="1877"/>
                    </a:cubicBezTo>
                    <a:cubicBezTo>
                      <a:pt x="613" y="1879"/>
                      <a:pt x="614" y="1882"/>
                      <a:pt x="616" y="1884"/>
                    </a:cubicBezTo>
                    <a:cubicBezTo>
                      <a:pt x="618" y="1885"/>
                      <a:pt x="621" y="1886"/>
                      <a:pt x="622" y="1886"/>
                    </a:cubicBezTo>
                    <a:cubicBezTo>
                      <a:pt x="624" y="1886"/>
                      <a:pt x="627" y="1886"/>
                      <a:pt x="628" y="1887"/>
                    </a:cubicBezTo>
                    <a:cubicBezTo>
                      <a:pt x="629" y="1887"/>
                      <a:pt x="631" y="1887"/>
                      <a:pt x="632" y="1887"/>
                    </a:cubicBezTo>
                    <a:cubicBezTo>
                      <a:pt x="633" y="1887"/>
                      <a:pt x="635" y="1887"/>
                      <a:pt x="635" y="1888"/>
                    </a:cubicBezTo>
                    <a:cubicBezTo>
                      <a:pt x="636" y="1889"/>
                      <a:pt x="638" y="1890"/>
                      <a:pt x="640" y="1892"/>
                    </a:cubicBezTo>
                    <a:cubicBezTo>
                      <a:pt x="642" y="1893"/>
                      <a:pt x="643" y="1895"/>
                      <a:pt x="643" y="1897"/>
                    </a:cubicBezTo>
                    <a:cubicBezTo>
                      <a:pt x="643" y="1899"/>
                      <a:pt x="645" y="1900"/>
                      <a:pt x="647" y="1899"/>
                    </a:cubicBezTo>
                    <a:cubicBezTo>
                      <a:pt x="649" y="1898"/>
                      <a:pt x="651" y="1899"/>
                      <a:pt x="652" y="1901"/>
                    </a:cubicBezTo>
                    <a:cubicBezTo>
                      <a:pt x="653" y="1903"/>
                      <a:pt x="655" y="1906"/>
                      <a:pt x="656" y="1907"/>
                    </a:cubicBezTo>
                    <a:cubicBezTo>
                      <a:pt x="658" y="1908"/>
                      <a:pt x="659" y="1910"/>
                      <a:pt x="659" y="1911"/>
                    </a:cubicBezTo>
                    <a:cubicBezTo>
                      <a:pt x="659" y="1912"/>
                      <a:pt x="659" y="1915"/>
                      <a:pt x="658" y="1916"/>
                    </a:cubicBezTo>
                    <a:cubicBezTo>
                      <a:pt x="657" y="1918"/>
                      <a:pt x="657" y="1922"/>
                      <a:pt x="657" y="1924"/>
                    </a:cubicBezTo>
                    <a:cubicBezTo>
                      <a:pt x="657" y="1927"/>
                      <a:pt x="659" y="1929"/>
                      <a:pt x="661" y="1929"/>
                    </a:cubicBezTo>
                    <a:cubicBezTo>
                      <a:pt x="663" y="1928"/>
                      <a:pt x="665" y="1928"/>
                      <a:pt x="666" y="1928"/>
                    </a:cubicBezTo>
                    <a:cubicBezTo>
                      <a:pt x="667" y="1929"/>
                      <a:pt x="669" y="1928"/>
                      <a:pt x="671" y="1927"/>
                    </a:cubicBezTo>
                    <a:cubicBezTo>
                      <a:pt x="673" y="1926"/>
                      <a:pt x="676" y="1926"/>
                      <a:pt x="678" y="1927"/>
                    </a:cubicBezTo>
                    <a:cubicBezTo>
                      <a:pt x="680" y="1929"/>
                      <a:pt x="680" y="1931"/>
                      <a:pt x="679" y="1933"/>
                    </a:cubicBezTo>
                    <a:cubicBezTo>
                      <a:pt x="678" y="1935"/>
                      <a:pt x="678" y="1938"/>
                      <a:pt x="678" y="1940"/>
                    </a:cubicBezTo>
                    <a:cubicBezTo>
                      <a:pt x="678" y="1942"/>
                      <a:pt x="677" y="1945"/>
                      <a:pt x="676" y="1946"/>
                    </a:cubicBezTo>
                    <a:cubicBezTo>
                      <a:pt x="675" y="1948"/>
                      <a:pt x="674" y="1950"/>
                      <a:pt x="676" y="1951"/>
                    </a:cubicBezTo>
                    <a:cubicBezTo>
                      <a:pt x="677" y="1952"/>
                      <a:pt x="680" y="1952"/>
                      <a:pt x="683" y="1951"/>
                    </a:cubicBezTo>
                    <a:cubicBezTo>
                      <a:pt x="686" y="1951"/>
                      <a:pt x="691" y="1949"/>
                      <a:pt x="693" y="1948"/>
                    </a:cubicBezTo>
                    <a:cubicBezTo>
                      <a:pt x="695" y="1946"/>
                      <a:pt x="698" y="1944"/>
                      <a:pt x="700" y="1942"/>
                    </a:cubicBezTo>
                    <a:cubicBezTo>
                      <a:pt x="701" y="1940"/>
                      <a:pt x="704" y="1937"/>
                      <a:pt x="705" y="1935"/>
                    </a:cubicBezTo>
                    <a:cubicBezTo>
                      <a:pt x="707" y="1932"/>
                      <a:pt x="709" y="1930"/>
                      <a:pt x="710" y="1929"/>
                    </a:cubicBezTo>
                    <a:cubicBezTo>
                      <a:pt x="711" y="1928"/>
                      <a:pt x="713" y="1926"/>
                      <a:pt x="713" y="1926"/>
                    </a:cubicBezTo>
                    <a:cubicBezTo>
                      <a:pt x="714" y="1926"/>
                      <a:pt x="716" y="1924"/>
                      <a:pt x="717" y="1922"/>
                    </a:cubicBezTo>
                    <a:cubicBezTo>
                      <a:pt x="718" y="1920"/>
                      <a:pt x="720" y="1917"/>
                      <a:pt x="721" y="1914"/>
                    </a:cubicBezTo>
                    <a:cubicBezTo>
                      <a:pt x="722" y="1912"/>
                      <a:pt x="723" y="1908"/>
                      <a:pt x="722" y="1905"/>
                    </a:cubicBezTo>
                    <a:cubicBezTo>
                      <a:pt x="722" y="1902"/>
                      <a:pt x="720" y="1899"/>
                      <a:pt x="719" y="1898"/>
                    </a:cubicBezTo>
                    <a:cubicBezTo>
                      <a:pt x="717" y="1896"/>
                      <a:pt x="716" y="1893"/>
                      <a:pt x="717" y="1891"/>
                    </a:cubicBezTo>
                    <a:cubicBezTo>
                      <a:pt x="717" y="1889"/>
                      <a:pt x="718" y="1886"/>
                      <a:pt x="719" y="1885"/>
                    </a:cubicBezTo>
                    <a:cubicBezTo>
                      <a:pt x="720" y="1884"/>
                      <a:pt x="720" y="1881"/>
                      <a:pt x="719" y="1880"/>
                    </a:cubicBezTo>
                    <a:cubicBezTo>
                      <a:pt x="718" y="1878"/>
                      <a:pt x="718" y="1876"/>
                      <a:pt x="720" y="1875"/>
                    </a:cubicBezTo>
                    <a:cubicBezTo>
                      <a:pt x="721" y="1875"/>
                      <a:pt x="723" y="1875"/>
                      <a:pt x="723" y="1876"/>
                    </a:cubicBezTo>
                    <a:cubicBezTo>
                      <a:pt x="723" y="1878"/>
                      <a:pt x="723" y="1880"/>
                      <a:pt x="723" y="1883"/>
                    </a:cubicBezTo>
                    <a:cubicBezTo>
                      <a:pt x="723" y="1885"/>
                      <a:pt x="725" y="1887"/>
                      <a:pt x="728" y="1887"/>
                    </a:cubicBezTo>
                    <a:cubicBezTo>
                      <a:pt x="730" y="1887"/>
                      <a:pt x="734" y="1887"/>
                      <a:pt x="735" y="1887"/>
                    </a:cubicBezTo>
                    <a:cubicBezTo>
                      <a:pt x="737" y="1888"/>
                      <a:pt x="739" y="1886"/>
                      <a:pt x="740" y="1884"/>
                    </a:cubicBezTo>
                    <a:cubicBezTo>
                      <a:pt x="741" y="1882"/>
                      <a:pt x="745" y="1881"/>
                      <a:pt x="748" y="1881"/>
                    </a:cubicBezTo>
                    <a:cubicBezTo>
                      <a:pt x="751" y="1881"/>
                      <a:pt x="756" y="1882"/>
                      <a:pt x="759" y="1883"/>
                    </a:cubicBezTo>
                    <a:cubicBezTo>
                      <a:pt x="761" y="1885"/>
                      <a:pt x="765" y="1886"/>
                      <a:pt x="766" y="1886"/>
                    </a:cubicBezTo>
                    <a:cubicBezTo>
                      <a:pt x="768" y="1887"/>
                      <a:pt x="770" y="1888"/>
                      <a:pt x="772" y="1889"/>
                    </a:cubicBezTo>
                    <a:cubicBezTo>
                      <a:pt x="773" y="1890"/>
                      <a:pt x="777" y="1890"/>
                      <a:pt x="780" y="1889"/>
                    </a:cubicBezTo>
                    <a:cubicBezTo>
                      <a:pt x="783" y="1888"/>
                      <a:pt x="787" y="1887"/>
                      <a:pt x="788" y="1887"/>
                    </a:cubicBezTo>
                    <a:cubicBezTo>
                      <a:pt x="789" y="1887"/>
                      <a:pt x="791" y="1888"/>
                      <a:pt x="792" y="1889"/>
                    </a:cubicBezTo>
                    <a:cubicBezTo>
                      <a:pt x="793" y="1890"/>
                      <a:pt x="793" y="1893"/>
                      <a:pt x="791" y="1894"/>
                    </a:cubicBezTo>
                    <a:cubicBezTo>
                      <a:pt x="789" y="1895"/>
                      <a:pt x="789" y="1897"/>
                      <a:pt x="791" y="1898"/>
                    </a:cubicBezTo>
                    <a:cubicBezTo>
                      <a:pt x="793" y="1899"/>
                      <a:pt x="795" y="1900"/>
                      <a:pt x="796" y="1901"/>
                    </a:cubicBezTo>
                    <a:cubicBezTo>
                      <a:pt x="798" y="1901"/>
                      <a:pt x="800" y="1904"/>
                      <a:pt x="803" y="1907"/>
                    </a:cubicBezTo>
                    <a:cubicBezTo>
                      <a:pt x="805" y="1910"/>
                      <a:pt x="807" y="1913"/>
                      <a:pt x="807" y="1915"/>
                    </a:cubicBezTo>
                    <a:cubicBezTo>
                      <a:pt x="807" y="1916"/>
                      <a:pt x="807" y="1918"/>
                      <a:pt x="807" y="1920"/>
                    </a:cubicBezTo>
                    <a:cubicBezTo>
                      <a:pt x="808" y="1921"/>
                      <a:pt x="811" y="1922"/>
                      <a:pt x="814" y="1922"/>
                    </a:cubicBezTo>
                    <a:cubicBezTo>
                      <a:pt x="817" y="1922"/>
                      <a:pt x="822" y="1922"/>
                      <a:pt x="825" y="1921"/>
                    </a:cubicBezTo>
                    <a:cubicBezTo>
                      <a:pt x="828" y="1921"/>
                      <a:pt x="832" y="1919"/>
                      <a:pt x="835" y="1917"/>
                    </a:cubicBezTo>
                    <a:cubicBezTo>
                      <a:pt x="837" y="1915"/>
                      <a:pt x="840" y="1913"/>
                      <a:pt x="842" y="1912"/>
                    </a:cubicBezTo>
                    <a:cubicBezTo>
                      <a:pt x="844" y="1911"/>
                      <a:pt x="847" y="1910"/>
                      <a:pt x="848" y="1911"/>
                    </a:cubicBezTo>
                    <a:cubicBezTo>
                      <a:pt x="849" y="1912"/>
                      <a:pt x="849" y="1913"/>
                      <a:pt x="849" y="1915"/>
                    </a:cubicBezTo>
                    <a:cubicBezTo>
                      <a:pt x="849" y="1917"/>
                      <a:pt x="850" y="1919"/>
                      <a:pt x="851" y="1920"/>
                    </a:cubicBezTo>
                    <a:cubicBezTo>
                      <a:pt x="852" y="1921"/>
                      <a:pt x="855" y="1921"/>
                      <a:pt x="857" y="1920"/>
                    </a:cubicBezTo>
                    <a:cubicBezTo>
                      <a:pt x="859" y="1919"/>
                      <a:pt x="861" y="1916"/>
                      <a:pt x="861" y="1914"/>
                    </a:cubicBezTo>
                    <a:cubicBezTo>
                      <a:pt x="862" y="1912"/>
                      <a:pt x="864" y="1910"/>
                      <a:pt x="866" y="1908"/>
                    </a:cubicBezTo>
                    <a:cubicBezTo>
                      <a:pt x="868" y="1907"/>
                      <a:pt x="871" y="1906"/>
                      <a:pt x="873" y="1906"/>
                    </a:cubicBezTo>
                    <a:cubicBezTo>
                      <a:pt x="876" y="1907"/>
                      <a:pt x="878" y="1905"/>
                      <a:pt x="878" y="1903"/>
                    </a:cubicBezTo>
                    <a:cubicBezTo>
                      <a:pt x="878" y="1901"/>
                      <a:pt x="880" y="1898"/>
                      <a:pt x="881" y="1896"/>
                    </a:cubicBezTo>
                    <a:cubicBezTo>
                      <a:pt x="883" y="1894"/>
                      <a:pt x="886" y="1892"/>
                      <a:pt x="889" y="1892"/>
                    </a:cubicBezTo>
                    <a:cubicBezTo>
                      <a:pt x="892" y="1893"/>
                      <a:pt x="897" y="1893"/>
                      <a:pt x="900" y="1892"/>
                    </a:cubicBezTo>
                    <a:cubicBezTo>
                      <a:pt x="903" y="1892"/>
                      <a:pt x="906" y="1890"/>
                      <a:pt x="907" y="1887"/>
                    </a:cubicBezTo>
                    <a:cubicBezTo>
                      <a:pt x="907" y="1885"/>
                      <a:pt x="910" y="1880"/>
                      <a:pt x="913" y="1876"/>
                    </a:cubicBezTo>
                    <a:cubicBezTo>
                      <a:pt x="915" y="1873"/>
                      <a:pt x="919" y="1871"/>
                      <a:pt x="921" y="1872"/>
                    </a:cubicBezTo>
                    <a:cubicBezTo>
                      <a:pt x="923" y="1873"/>
                      <a:pt x="926" y="1873"/>
                      <a:pt x="929" y="1873"/>
                    </a:cubicBezTo>
                    <a:cubicBezTo>
                      <a:pt x="932" y="1872"/>
                      <a:pt x="936" y="1871"/>
                      <a:pt x="939" y="1871"/>
                    </a:cubicBezTo>
                    <a:cubicBezTo>
                      <a:pt x="941" y="1871"/>
                      <a:pt x="944" y="1871"/>
                      <a:pt x="947" y="1872"/>
                    </a:cubicBezTo>
                    <a:cubicBezTo>
                      <a:pt x="949" y="1872"/>
                      <a:pt x="951" y="1871"/>
                      <a:pt x="952" y="1870"/>
                    </a:cubicBezTo>
                    <a:cubicBezTo>
                      <a:pt x="953" y="1869"/>
                      <a:pt x="957" y="1868"/>
                      <a:pt x="961" y="1866"/>
                    </a:cubicBezTo>
                    <a:cubicBezTo>
                      <a:pt x="965" y="1865"/>
                      <a:pt x="971" y="1864"/>
                      <a:pt x="974" y="1863"/>
                    </a:cubicBezTo>
                    <a:cubicBezTo>
                      <a:pt x="977" y="1862"/>
                      <a:pt x="981" y="1862"/>
                      <a:pt x="983" y="1863"/>
                    </a:cubicBezTo>
                    <a:cubicBezTo>
                      <a:pt x="986" y="1863"/>
                      <a:pt x="990" y="1863"/>
                      <a:pt x="994" y="1864"/>
                    </a:cubicBezTo>
                    <a:cubicBezTo>
                      <a:pt x="997" y="1864"/>
                      <a:pt x="1003" y="1863"/>
                      <a:pt x="1006" y="1863"/>
                    </a:cubicBezTo>
                    <a:cubicBezTo>
                      <a:pt x="1009" y="1862"/>
                      <a:pt x="1011" y="1861"/>
                      <a:pt x="1011" y="1861"/>
                    </a:cubicBezTo>
                    <a:cubicBezTo>
                      <a:pt x="1011" y="1861"/>
                      <a:pt x="1011" y="1859"/>
                      <a:pt x="1011" y="1857"/>
                    </a:cubicBezTo>
                    <a:cubicBezTo>
                      <a:pt x="1010" y="1854"/>
                      <a:pt x="1009" y="1849"/>
                      <a:pt x="1008" y="1846"/>
                    </a:cubicBezTo>
                    <a:cubicBezTo>
                      <a:pt x="1007" y="1843"/>
                      <a:pt x="1007" y="1841"/>
                      <a:pt x="1007" y="1841"/>
                    </a:cubicBezTo>
                    <a:cubicBezTo>
                      <a:pt x="1007" y="1841"/>
                      <a:pt x="1008" y="1840"/>
                      <a:pt x="1009" y="1840"/>
                    </a:cubicBezTo>
                    <a:cubicBezTo>
                      <a:pt x="1011" y="1839"/>
                      <a:pt x="1013" y="1837"/>
                      <a:pt x="1015" y="1836"/>
                    </a:cubicBezTo>
                    <a:cubicBezTo>
                      <a:pt x="1017" y="1834"/>
                      <a:pt x="1018" y="1834"/>
                      <a:pt x="1018" y="1836"/>
                    </a:cubicBezTo>
                    <a:cubicBezTo>
                      <a:pt x="1019" y="1837"/>
                      <a:pt x="1019" y="1840"/>
                      <a:pt x="1019" y="1842"/>
                    </a:cubicBezTo>
                    <a:cubicBezTo>
                      <a:pt x="1019" y="1843"/>
                      <a:pt x="1022" y="1844"/>
                      <a:pt x="1026" y="1843"/>
                    </a:cubicBezTo>
                    <a:cubicBezTo>
                      <a:pt x="1030" y="1842"/>
                      <a:pt x="1034" y="1842"/>
                      <a:pt x="1036" y="1843"/>
                    </a:cubicBezTo>
                    <a:cubicBezTo>
                      <a:pt x="1038" y="1844"/>
                      <a:pt x="1042" y="1845"/>
                      <a:pt x="1044" y="1844"/>
                    </a:cubicBezTo>
                    <a:cubicBezTo>
                      <a:pt x="1047" y="1843"/>
                      <a:pt x="1050" y="1844"/>
                      <a:pt x="1052" y="1846"/>
                    </a:cubicBezTo>
                    <a:cubicBezTo>
                      <a:pt x="1053" y="1848"/>
                      <a:pt x="1056" y="1852"/>
                      <a:pt x="1059" y="1854"/>
                    </a:cubicBezTo>
                    <a:cubicBezTo>
                      <a:pt x="1061" y="1857"/>
                      <a:pt x="1065" y="1857"/>
                      <a:pt x="1068" y="1856"/>
                    </a:cubicBezTo>
                    <a:cubicBezTo>
                      <a:pt x="1071" y="1855"/>
                      <a:pt x="1074" y="1852"/>
                      <a:pt x="1076" y="1850"/>
                    </a:cubicBezTo>
                    <a:cubicBezTo>
                      <a:pt x="1078" y="1848"/>
                      <a:pt x="1082" y="1846"/>
                      <a:pt x="1085" y="1845"/>
                    </a:cubicBezTo>
                    <a:cubicBezTo>
                      <a:pt x="1089" y="1844"/>
                      <a:pt x="1093" y="1843"/>
                      <a:pt x="1095" y="1843"/>
                    </a:cubicBezTo>
                    <a:cubicBezTo>
                      <a:pt x="1098" y="1844"/>
                      <a:pt x="1101" y="1845"/>
                      <a:pt x="1102" y="1846"/>
                    </a:cubicBezTo>
                    <a:cubicBezTo>
                      <a:pt x="1103" y="1847"/>
                      <a:pt x="1105" y="1849"/>
                      <a:pt x="1106" y="1850"/>
                    </a:cubicBezTo>
                    <a:cubicBezTo>
                      <a:pt x="1107" y="1852"/>
                      <a:pt x="1110" y="1855"/>
                      <a:pt x="1111" y="1856"/>
                    </a:cubicBezTo>
                    <a:cubicBezTo>
                      <a:pt x="1113" y="1858"/>
                      <a:pt x="1113" y="1861"/>
                      <a:pt x="1112" y="1863"/>
                    </a:cubicBezTo>
                    <a:cubicBezTo>
                      <a:pt x="1110" y="1866"/>
                      <a:pt x="1110" y="1870"/>
                      <a:pt x="1111" y="1872"/>
                    </a:cubicBezTo>
                    <a:cubicBezTo>
                      <a:pt x="1112" y="1875"/>
                      <a:pt x="1115" y="1878"/>
                      <a:pt x="1116" y="1878"/>
                    </a:cubicBezTo>
                    <a:cubicBezTo>
                      <a:pt x="1118" y="1879"/>
                      <a:pt x="1122" y="1881"/>
                      <a:pt x="1124" y="1883"/>
                    </a:cubicBezTo>
                    <a:cubicBezTo>
                      <a:pt x="1127" y="1886"/>
                      <a:pt x="1131" y="1889"/>
                      <a:pt x="1133" y="1891"/>
                    </a:cubicBezTo>
                    <a:cubicBezTo>
                      <a:pt x="1135" y="1892"/>
                      <a:pt x="1139" y="1894"/>
                      <a:pt x="1141" y="1894"/>
                    </a:cubicBezTo>
                    <a:cubicBezTo>
                      <a:pt x="1143" y="1893"/>
                      <a:pt x="1146" y="1893"/>
                      <a:pt x="1146" y="1894"/>
                    </a:cubicBezTo>
                    <a:cubicBezTo>
                      <a:pt x="1147" y="1894"/>
                      <a:pt x="1149" y="1892"/>
                      <a:pt x="1151" y="1890"/>
                    </a:cubicBezTo>
                    <a:cubicBezTo>
                      <a:pt x="1153" y="1888"/>
                      <a:pt x="1153" y="1885"/>
                      <a:pt x="1152" y="1883"/>
                    </a:cubicBezTo>
                    <a:cubicBezTo>
                      <a:pt x="1151" y="1880"/>
                      <a:pt x="1151" y="1877"/>
                      <a:pt x="1152" y="1875"/>
                    </a:cubicBezTo>
                    <a:cubicBezTo>
                      <a:pt x="1153" y="1873"/>
                      <a:pt x="1153" y="1871"/>
                      <a:pt x="1153" y="1870"/>
                    </a:cubicBezTo>
                    <a:cubicBezTo>
                      <a:pt x="1153" y="1868"/>
                      <a:pt x="1154" y="1867"/>
                      <a:pt x="1155" y="1866"/>
                    </a:cubicBezTo>
                    <a:cubicBezTo>
                      <a:pt x="1155" y="1865"/>
                      <a:pt x="1156" y="1863"/>
                      <a:pt x="1156" y="1861"/>
                    </a:cubicBezTo>
                    <a:cubicBezTo>
                      <a:pt x="1156" y="1859"/>
                      <a:pt x="1157" y="1856"/>
                      <a:pt x="1158" y="1855"/>
                    </a:cubicBezTo>
                    <a:cubicBezTo>
                      <a:pt x="1160" y="1854"/>
                      <a:pt x="1160" y="1851"/>
                      <a:pt x="1159" y="1847"/>
                    </a:cubicBezTo>
                    <a:cubicBezTo>
                      <a:pt x="1158" y="1844"/>
                      <a:pt x="1155" y="1839"/>
                      <a:pt x="1152" y="1836"/>
                    </a:cubicBezTo>
                    <a:cubicBezTo>
                      <a:pt x="1150" y="1834"/>
                      <a:pt x="1146" y="1832"/>
                      <a:pt x="1143" y="1833"/>
                    </a:cubicBezTo>
                    <a:cubicBezTo>
                      <a:pt x="1140" y="1834"/>
                      <a:pt x="1136" y="1835"/>
                      <a:pt x="1134" y="1834"/>
                    </a:cubicBezTo>
                    <a:cubicBezTo>
                      <a:pt x="1131" y="1834"/>
                      <a:pt x="1129" y="1833"/>
                      <a:pt x="1129" y="1832"/>
                    </a:cubicBezTo>
                    <a:cubicBezTo>
                      <a:pt x="1129" y="1830"/>
                      <a:pt x="1130" y="1828"/>
                      <a:pt x="1131" y="1826"/>
                    </a:cubicBezTo>
                    <a:cubicBezTo>
                      <a:pt x="1132" y="1825"/>
                      <a:pt x="1133" y="1822"/>
                      <a:pt x="1133" y="1820"/>
                    </a:cubicBezTo>
                    <a:cubicBezTo>
                      <a:pt x="1133" y="1818"/>
                      <a:pt x="1135" y="1814"/>
                      <a:pt x="1137" y="1811"/>
                    </a:cubicBezTo>
                    <a:cubicBezTo>
                      <a:pt x="1139" y="1808"/>
                      <a:pt x="1141" y="1804"/>
                      <a:pt x="1142" y="1803"/>
                    </a:cubicBezTo>
                    <a:cubicBezTo>
                      <a:pt x="1143" y="1801"/>
                      <a:pt x="1143" y="1799"/>
                      <a:pt x="1143" y="1799"/>
                    </a:cubicBezTo>
                    <a:cubicBezTo>
                      <a:pt x="1143" y="1799"/>
                      <a:pt x="1142" y="1798"/>
                      <a:pt x="1140" y="1795"/>
                    </a:cubicBezTo>
                    <a:cubicBezTo>
                      <a:pt x="1139" y="1793"/>
                      <a:pt x="1137" y="1791"/>
                      <a:pt x="1137" y="1790"/>
                    </a:cubicBezTo>
                    <a:cubicBezTo>
                      <a:pt x="1137" y="1789"/>
                      <a:pt x="1136" y="1786"/>
                      <a:pt x="1134" y="1783"/>
                    </a:cubicBezTo>
                    <a:cubicBezTo>
                      <a:pt x="1132" y="1780"/>
                      <a:pt x="1130" y="1777"/>
                      <a:pt x="1129" y="1776"/>
                    </a:cubicBezTo>
                    <a:cubicBezTo>
                      <a:pt x="1129" y="1774"/>
                      <a:pt x="1127" y="1773"/>
                      <a:pt x="1125" y="1773"/>
                    </a:cubicBezTo>
                    <a:cubicBezTo>
                      <a:pt x="1122" y="1773"/>
                      <a:pt x="1120" y="1771"/>
                      <a:pt x="1119" y="1767"/>
                    </a:cubicBezTo>
                    <a:cubicBezTo>
                      <a:pt x="1119" y="1764"/>
                      <a:pt x="1116" y="1759"/>
                      <a:pt x="1113" y="1757"/>
                    </a:cubicBezTo>
                    <a:cubicBezTo>
                      <a:pt x="1111" y="1754"/>
                      <a:pt x="1107" y="1750"/>
                      <a:pt x="1105" y="1748"/>
                    </a:cubicBezTo>
                    <a:cubicBezTo>
                      <a:pt x="1103" y="1745"/>
                      <a:pt x="1101" y="1741"/>
                      <a:pt x="1100" y="1738"/>
                    </a:cubicBezTo>
                    <a:cubicBezTo>
                      <a:pt x="1099" y="1736"/>
                      <a:pt x="1099" y="1733"/>
                      <a:pt x="1101" y="1732"/>
                    </a:cubicBezTo>
                    <a:cubicBezTo>
                      <a:pt x="1102" y="1731"/>
                      <a:pt x="1105" y="1729"/>
                      <a:pt x="1106" y="1728"/>
                    </a:cubicBezTo>
                    <a:cubicBezTo>
                      <a:pt x="1107" y="1726"/>
                      <a:pt x="1109" y="1725"/>
                      <a:pt x="1110" y="1725"/>
                    </a:cubicBezTo>
                    <a:cubicBezTo>
                      <a:pt x="1111" y="1725"/>
                      <a:pt x="1113" y="1722"/>
                      <a:pt x="1115" y="1719"/>
                    </a:cubicBezTo>
                    <a:cubicBezTo>
                      <a:pt x="1116" y="1715"/>
                      <a:pt x="1119" y="1712"/>
                      <a:pt x="1122" y="1711"/>
                    </a:cubicBezTo>
                    <a:cubicBezTo>
                      <a:pt x="1125" y="1710"/>
                      <a:pt x="1127" y="1709"/>
                      <a:pt x="1127" y="1709"/>
                    </a:cubicBezTo>
                    <a:cubicBezTo>
                      <a:pt x="1127" y="1709"/>
                      <a:pt x="1129" y="1709"/>
                      <a:pt x="1131" y="1708"/>
                    </a:cubicBezTo>
                    <a:cubicBezTo>
                      <a:pt x="1134" y="1707"/>
                      <a:pt x="1137" y="1705"/>
                      <a:pt x="1139" y="1703"/>
                    </a:cubicBezTo>
                    <a:cubicBezTo>
                      <a:pt x="1140" y="1700"/>
                      <a:pt x="1143" y="1698"/>
                      <a:pt x="1146" y="1697"/>
                    </a:cubicBezTo>
                    <a:cubicBezTo>
                      <a:pt x="1149" y="1696"/>
                      <a:pt x="1153" y="1694"/>
                      <a:pt x="1156" y="1693"/>
                    </a:cubicBezTo>
                    <a:cubicBezTo>
                      <a:pt x="1158" y="1692"/>
                      <a:pt x="1162" y="1690"/>
                      <a:pt x="1164" y="1688"/>
                    </a:cubicBezTo>
                    <a:cubicBezTo>
                      <a:pt x="1166" y="1687"/>
                      <a:pt x="1170" y="1686"/>
                      <a:pt x="1173" y="1686"/>
                    </a:cubicBezTo>
                    <a:cubicBezTo>
                      <a:pt x="1176" y="1685"/>
                      <a:pt x="1180" y="1685"/>
                      <a:pt x="1181" y="1685"/>
                    </a:cubicBezTo>
                    <a:cubicBezTo>
                      <a:pt x="1183" y="1685"/>
                      <a:pt x="1187" y="1683"/>
                      <a:pt x="1189" y="1681"/>
                    </a:cubicBezTo>
                    <a:cubicBezTo>
                      <a:pt x="1191" y="1679"/>
                      <a:pt x="1195" y="1675"/>
                      <a:pt x="1198" y="1672"/>
                    </a:cubicBezTo>
                    <a:cubicBezTo>
                      <a:pt x="1201" y="1669"/>
                      <a:pt x="1204" y="1664"/>
                      <a:pt x="1205" y="1661"/>
                    </a:cubicBezTo>
                    <a:cubicBezTo>
                      <a:pt x="1207" y="1658"/>
                      <a:pt x="1208" y="1654"/>
                      <a:pt x="1208" y="1652"/>
                    </a:cubicBezTo>
                    <a:cubicBezTo>
                      <a:pt x="1208" y="1650"/>
                      <a:pt x="1208" y="1647"/>
                      <a:pt x="1208" y="1645"/>
                    </a:cubicBezTo>
                    <a:cubicBezTo>
                      <a:pt x="1207" y="1643"/>
                      <a:pt x="1208" y="1639"/>
                      <a:pt x="1209" y="1636"/>
                    </a:cubicBezTo>
                    <a:cubicBezTo>
                      <a:pt x="1210" y="1633"/>
                      <a:pt x="1210" y="1629"/>
                      <a:pt x="1209" y="1627"/>
                    </a:cubicBezTo>
                    <a:cubicBezTo>
                      <a:pt x="1208" y="1625"/>
                      <a:pt x="1207" y="1621"/>
                      <a:pt x="1207" y="1619"/>
                    </a:cubicBezTo>
                    <a:cubicBezTo>
                      <a:pt x="1207" y="1617"/>
                      <a:pt x="1207" y="1615"/>
                      <a:pt x="1207" y="1615"/>
                    </a:cubicBezTo>
                    <a:cubicBezTo>
                      <a:pt x="1207" y="1615"/>
                      <a:pt x="1210" y="1614"/>
                      <a:pt x="1213" y="1613"/>
                    </a:cubicBezTo>
                    <a:cubicBezTo>
                      <a:pt x="1216" y="1613"/>
                      <a:pt x="1221" y="1613"/>
                      <a:pt x="1223" y="1615"/>
                    </a:cubicBezTo>
                    <a:cubicBezTo>
                      <a:pt x="1225" y="1616"/>
                      <a:pt x="1229" y="1617"/>
                      <a:pt x="1231" y="1617"/>
                    </a:cubicBezTo>
                    <a:cubicBezTo>
                      <a:pt x="1233" y="1616"/>
                      <a:pt x="1235" y="1616"/>
                      <a:pt x="1236" y="1617"/>
                    </a:cubicBezTo>
                    <a:cubicBezTo>
                      <a:pt x="1237" y="1617"/>
                      <a:pt x="1239" y="1618"/>
                      <a:pt x="1241" y="1619"/>
                    </a:cubicBezTo>
                    <a:cubicBezTo>
                      <a:pt x="1242" y="1620"/>
                      <a:pt x="1244" y="1622"/>
                      <a:pt x="1245" y="1623"/>
                    </a:cubicBezTo>
                    <a:cubicBezTo>
                      <a:pt x="1246" y="1624"/>
                      <a:pt x="1249" y="1625"/>
                      <a:pt x="1251" y="1626"/>
                    </a:cubicBezTo>
                    <a:cubicBezTo>
                      <a:pt x="1253" y="1627"/>
                      <a:pt x="1255" y="1627"/>
                      <a:pt x="1255" y="1627"/>
                    </a:cubicBezTo>
                    <a:cubicBezTo>
                      <a:pt x="1255" y="1627"/>
                      <a:pt x="1255" y="1625"/>
                      <a:pt x="1255" y="1623"/>
                    </a:cubicBezTo>
                    <a:cubicBezTo>
                      <a:pt x="1256" y="1621"/>
                      <a:pt x="1258" y="1617"/>
                      <a:pt x="1261" y="1615"/>
                    </a:cubicBezTo>
                    <a:cubicBezTo>
                      <a:pt x="1264" y="1613"/>
                      <a:pt x="1267" y="1609"/>
                      <a:pt x="1268" y="1607"/>
                    </a:cubicBezTo>
                    <a:cubicBezTo>
                      <a:pt x="1269" y="1605"/>
                      <a:pt x="1270" y="1599"/>
                      <a:pt x="1269" y="1595"/>
                    </a:cubicBezTo>
                    <a:cubicBezTo>
                      <a:pt x="1268" y="1591"/>
                      <a:pt x="1268" y="1586"/>
                      <a:pt x="1268" y="1584"/>
                    </a:cubicBezTo>
                    <a:cubicBezTo>
                      <a:pt x="1268" y="1582"/>
                      <a:pt x="1267" y="1579"/>
                      <a:pt x="1266" y="1578"/>
                    </a:cubicBezTo>
                    <a:cubicBezTo>
                      <a:pt x="1265" y="1576"/>
                      <a:pt x="1265" y="1572"/>
                      <a:pt x="1266" y="1570"/>
                    </a:cubicBezTo>
                    <a:cubicBezTo>
                      <a:pt x="1267" y="1567"/>
                      <a:pt x="1267" y="1565"/>
                      <a:pt x="1267" y="1565"/>
                    </a:cubicBezTo>
                    <a:cubicBezTo>
                      <a:pt x="1267" y="1565"/>
                      <a:pt x="1266" y="1562"/>
                      <a:pt x="1265" y="1560"/>
                    </a:cubicBezTo>
                    <a:cubicBezTo>
                      <a:pt x="1264" y="1557"/>
                      <a:pt x="1262" y="1553"/>
                      <a:pt x="1260" y="1550"/>
                    </a:cubicBezTo>
                    <a:cubicBezTo>
                      <a:pt x="1258" y="1548"/>
                      <a:pt x="1256" y="1544"/>
                      <a:pt x="1255" y="1541"/>
                    </a:cubicBezTo>
                    <a:cubicBezTo>
                      <a:pt x="1254" y="1539"/>
                      <a:pt x="1251" y="1537"/>
                      <a:pt x="1249" y="1538"/>
                    </a:cubicBezTo>
                    <a:cubicBezTo>
                      <a:pt x="1247" y="1538"/>
                      <a:pt x="1244" y="1537"/>
                      <a:pt x="1242" y="1536"/>
                    </a:cubicBezTo>
                    <a:cubicBezTo>
                      <a:pt x="1240" y="1534"/>
                      <a:pt x="1237" y="1531"/>
                      <a:pt x="1236" y="1529"/>
                    </a:cubicBezTo>
                    <a:cubicBezTo>
                      <a:pt x="1235" y="1526"/>
                      <a:pt x="1232" y="1523"/>
                      <a:pt x="1230" y="1521"/>
                    </a:cubicBezTo>
                    <a:cubicBezTo>
                      <a:pt x="1228" y="1518"/>
                      <a:pt x="1224" y="1516"/>
                      <a:pt x="1221" y="1516"/>
                    </a:cubicBezTo>
                    <a:cubicBezTo>
                      <a:pt x="1218" y="1515"/>
                      <a:pt x="1215" y="1516"/>
                      <a:pt x="1214" y="1518"/>
                    </a:cubicBezTo>
                    <a:cubicBezTo>
                      <a:pt x="1213" y="1520"/>
                      <a:pt x="1211" y="1521"/>
                      <a:pt x="1209" y="1520"/>
                    </a:cubicBezTo>
                    <a:cubicBezTo>
                      <a:pt x="1207" y="1520"/>
                      <a:pt x="1204" y="1518"/>
                      <a:pt x="1201" y="1516"/>
                    </a:cubicBezTo>
                    <a:cubicBezTo>
                      <a:pt x="1199" y="1515"/>
                      <a:pt x="1197" y="1512"/>
                      <a:pt x="1197" y="1509"/>
                    </a:cubicBezTo>
                    <a:cubicBezTo>
                      <a:pt x="1196" y="1507"/>
                      <a:pt x="1195" y="1504"/>
                      <a:pt x="1195" y="1501"/>
                    </a:cubicBezTo>
                    <a:cubicBezTo>
                      <a:pt x="1194" y="1499"/>
                      <a:pt x="1192" y="1496"/>
                      <a:pt x="1191" y="1495"/>
                    </a:cubicBezTo>
                    <a:cubicBezTo>
                      <a:pt x="1180" y="1484"/>
                      <a:pt x="1180" y="1484"/>
                      <a:pt x="1180" y="1484"/>
                    </a:cubicBezTo>
                    <a:cubicBezTo>
                      <a:pt x="1179" y="1483"/>
                      <a:pt x="1176" y="1482"/>
                      <a:pt x="1174" y="1482"/>
                    </a:cubicBezTo>
                    <a:cubicBezTo>
                      <a:pt x="1172" y="1482"/>
                      <a:pt x="1169" y="1482"/>
                      <a:pt x="1167" y="1482"/>
                    </a:cubicBezTo>
                    <a:cubicBezTo>
                      <a:pt x="1165" y="1482"/>
                      <a:pt x="1162" y="1480"/>
                      <a:pt x="1161" y="1479"/>
                    </a:cubicBezTo>
                    <a:cubicBezTo>
                      <a:pt x="1160" y="1478"/>
                      <a:pt x="1159" y="1475"/>
                      <a:pt x="1159" y="1472"/>
                    </a:cubicBezTo>
                    <a:cubicBezTo>
                      <a:pt x="1159" y="1469"/>
                      <a:pt x="1157" y="1467"/>
                      <a:pt x="1156" y="1466"/>
                    </a:cubicBezTo>
                    <a:cubicBezTo>
                      <a:pt x="1155" y="1466"/>
                      <a:pt x="1150" y="1463"/>
                      <a:pt x="1147" y="1460"/>
                    </a:cubicBezTo>
                    <a:cubicBezTo>
                      <a:pt x="1147" y="1460"/>
                      <a:pt x="1147" y="1460"/>
                      <a:pt x="1145" y="1457"/>
                    </a:cubicBezTo>
                    <a:cubicBezTo>
                      <a:pt x="1144" y="1453"/>
                      <a:pt x="1144" y="1453"/>
                      <a:pt x="1144" y="1453"/>
                    </a:cubicBezTo>
                    <a:cubicBezTo>
                      <a:pt x="1142" y="1452"/>
                      <a:pt x="1139" y="1449"/>
                      <a:pt x="1137" y="1447"/>
                    </a:cubicBezTo>
                    <a:cubicBezTo>
                      <a:pt x="1135" y="1445"/>
                      <a:pt x="1134" y="1442"/>
                      <a:pt x="1134" y="1441"/>
                    </a:cubicBezTo>
                    <a:cubicBezTo>
                      <a:pt x="1134" y="1440"/>
                      <a:pt x="1132" y="1437"/>
                      <a:pt x="1129" y="1434"/>
                    </a:cubicBezTo>
                    <a:cubicBezTo>
                      <a:pt x="1126" y="1431"/>
                      <a:pt x="1122" y="1428"/>
                      <a:pt x="1119" y="1428"/>
                    </a:cubicBezTo>
                    <a:cubicBezTo>
                      <a:pt x="1116" y="1428"/>
                      <a:pt x="1113" y="1428"/>
                      <a:pt x="1112" y="1429"/>
                    </a:cubicBezTo>
                    <a:cubicBezTo>
                      <a:pt x="1111" y="1430"/>
                      <a:pt x="1109" y="1431"/>
                      <a:pt x="1107" y="1430"/>
                    </a:cubicBezTo>
                    <a:cubicBezTo>
                      <a:pt x="1106" y="1429"/>
                      <a:pt x="1103" y="1429"/>
                      <a:pt x="1100" y="1429"/>
                    </a:cubicBezTo>
                    <a:cubicBezTo>
                      <a:pt x="1098" y="1429"/>
                      <a:pt x="1095" y="1427"/>
                      <a:pt x="1093" y="1423"/>
                    </a:cubicBezTo>
                    <a:cubicBezTo>
                      <a:pt x="1091" y="1420"/>
                      <a:pt x="1088" y="1416"/>
                      <a:pt x="1086" y="1414"/>
                    </a:cubicBezTo>
                    <a:cubicBezTo>
                      <a:pt x="1084" y="1412"/>
                      <a:pt x="1081" y="1410"/>
                      <a:pt x="1078" y="1409"/>
                    </a:cubicBezTo>
                    <a:cubicBezTo>
                      <a:pt x="1076" y="1408"/>
                      <a:pt x="1073" y="1405"/>
                      <a:pt x="1071" y="1402"/>
                    </a:cubicBezTo>
                    <a:cubicBezTo>
                      <a:pt x="1070" y="1399"/>
                      <a:pt x="1069" y="1394"/>
                      <a:pt x="1069" y="1391"/>
                    </a:cubicBezTo>
                    <a:cubicBezTo>
                      <a:pt x="1070" y="1387"/>
                      <a:pt x="1068" y="1385"/>
                      <a:pt x="1066" y="1384"/>
                    </a:cubicBezTo>
                    <a:cubicBezTo>
                      <a:pt x="1064" y="1384"/>
                      <a:pt x="1062" y="1382"/>
                      <a:pt x="1061" y="1381"/>
                    </a:cubicBezTo>
                    <a:cubicBezTo>
                      <a:pt x="1060" y="1379"/>
                      <a:pt x="1059" y="1375"/>
                      <a:pt x="1058" y="1373"/>
                    </a:cubicBezTo>
                    <a:cubicBezTo>
                      <a:pt x="1058" y="1370"/>
                      <a:pt x="1057" y="1367"/>
                      <a:pt x="1057" y="1366"/>
                    </a:cubicBezTo>
                    <a:cubicBezTo>
                      <a:pt x="1056" y="1364"/>
                      <a:pt x="1054" y="1362"/>
                      <a:pt x="1052" y="1361"/>
                    </a:cubicBezTo>
                    <a:cubicBezTo>
                      <a:pt x="1050" y="1360"/>
                      <a:pt x="1049" y="1357"/>
                      <a:pt x="1049" y="1354"/>
                    </a:cubicBezTo>
                    <a:cubicBezTo>
                      <a:pt x="1049" y="1351"/>
                      <a:pt x="1046" y="1347"/>
                      <a:pt x="1043" y="1345"/>
                    </a:cubicBezTo>
                    <a:cubicBezTo>
                      <a:pt x="1039" y="1343"/>
                      <a:pt x="1036" y="1340"/>
                      <a:pt x="1034" y="1338"/>
                    </a:cubicBezTo>
                    <a:cubicBezTo>
                      <a:pt x="1033" y="1336"/>
                      <a:pt x="1031" y="1334"/>
                      <a:pt x="1030" y="1333"/>
                    </a:cubicBezTo>
                    <a:cubicBezTo>
                      <a:pt x="1029" y="1332"/>
                      <a:pt x="1029" y="1329"/>
                      <a:pt x="1029" y="1327"/>
                    </a:cubicBezTo>
                    <a:cubicBezTo>
                      <a:pt x="1030" y="1325"/>
                      <a:pt x="1032" y="1323"/>
                      <a:pt x="1035" y="1321"/>
                    </a:cubicBezTo>
                    <a:cubicBezTo>
                      <a:pt x="1037" y="1319"/>
                      <a:pt x="1039" y="1316"/>
                      <a:pt x="1039" y="1313"/>
                    </a:cubicBezTo>
                    <a:cubicBezTo>
                      <a:pt x="1039" y="1310"/>
                      <a:pt x="1040" y="1307"/>
                      <a:pt x="1041" y="1307"/>
                    </a:cubicBezTo>
                    <a:cubicBezTo>
                      <a:pt x="1042" y="1307"/>
                      <a:pt x="1044" y="1305"/>
                      <a:pt x="1045" y="1303"/>
                    </a:cubicBezTo>
                    <a:cubicBezTo>
                      <a:pt x="1046" y="1300"/>
                      <a:pt x="1047" y="1297"/>
                      <a:pt x="1048" y="1296"/>
                    </a:cubicBezTo>
                    <a:cubicBezTo>
                      <a:pt x="1049" y="1294"/>
                      <a:pt x="1050" y="1292"/>
                      <a:pt x="1050" y="1291"/>
                    </a:cubicBezTo>
                    <a:cubicBezTo>
                      <a:pt x="1051" y="1289"/>
                      <a:pt x="1050" y="1287"/>
                      <a:pt x="1049" y="1286"/>
                    </a:cubicBezTo>
                    <a:cubicBezTo>
                      <a:pt x="1048" y="1284"/>
                      <a:pt x="1045" y="1283"/>
                      <a:pt x="1043" y="1282"/>
                    </a:cubicBezTo>
                    <a:cubicBezTo>
                      <a:pt x="1040" y="1282"/>
                      <a:pt x="1039" y="1280"/>
                      <a:pt x="1040" y="1278"/>
                    </a:cubicBezTo>
                    <a:cubicBezTo>
                      <a:pt x="1040" y="1276"/>
                      <a:pt x="1040" y="1273"/>
                      <a:pt x="1039" y="1271"/>
                    </a:cubicBezTo>
                    <a:cubicBezTo>
                      <a:pt x="1039" y="1269"/>
                      <a:pt x="1036" y="1268"/>
                      <a:pt x="1034" y="1269"/>
                    </a:cubicBezTo>
                    <a:cubicBezTo>
                      <a:pt x="1031" y="1269"/>
                      <a:pt x="1029" y="1268"/>
                      <a:pt x="1028" y="1267"/>
                    </a:cubicBezTo>
                    <a:cubicBezTo>
                      <a:pt x="1027" y="1266"/>
                      <a:pt x="1025" y="1265"/>
                      <a:pt x="1024" y="1264"/>
                    </a:cubicBezTo>
                    <a:cubicBezTo>
                      <a:pt x="1023" y="1263"/>
                      <a:pt x="1020" y="1261"/>
                      <a:pt x="1019" y="1260"/>
                    </a:cubicBezTo>
                    <a:cubicBezTo>
                      <a:pt x="1018" y="1259"/>
                      <a:pt x="1015" y="1257"/>
                      <a:pt x="1014" y="1256"/>
                    </a:cubicBezTo>
                    <a:cubicBezTo>
                      <a:pt x="1012" y="1255"/>
                      <a:pt x="1009" y="1254"/>
                      <a:pt x="1008" y="1254"/>
                    </a:cubicBezTo>
                    <a:cubicBezTo>
                      <a:pt x="1006" y="1253"/>
                      <a:pt x="1004" y="1251"/>
                      <a:pt x="1003" y="1248"/>
                    </a:cubicBezTo>
                    <a:cubicBezTo>
                      <a:pt x="1002" y="1245"/>
                      <a:pt x="1000" y="1243"/>
                      <a:pt x="999" y="1242"/>
                    </a:cubicBezTo>
                    <a:cubicBezTo>
                      <a:pt x="997" y="1241"/>
                      <a:pt x="995" y="1239"/>
                      <a:pt x="995" y="1237"/>
                    </a:cubicBezTo>
                    <a:cubicBezTo>
                      <a:pt x="994" y="1235"/>
                      <a:pt x="993" y="1232"/>
                      <a:pt x="994" y="1230"/>
                    </a:cubicBezTo>
                    <a:cubicBezTo>
                      <a:pt x="994" y="1228"/>
                      <a:pt x="993" y="1224"/>
                      <a:pt x="993" y="1222"/>
                    </a:cubicBezTo>
                    <a:cubicBezTo>
                      <a:pt x="992" y="1220"/>
                      <a:pt x="990" y="1216"/>
                      <a:pt x="989" y="1214"/>
                    </a:cubicBezTo>
                    <a:cubicBezTo>
                      <a:pt x="987" y="1212"/>
                      <a:pt x="985" y="1211"/>
                      <a:pt x="983" y="1210"/>
                    </a:cubicBezTo>
                    <a:cubicBezTo>
                      <a:pt x="981" y="1210"/>
                      <a:pt x="979" y="1209"/>
                      <a:pt x="978" y="1208"/>
                    </a:cubicBezTo>
                    <a:cubicBezTo>
                      <a:pt x="977" y="1206"/>
                      <a:pt x="978" y="1204"/>
                      <a:pt x="980" y="1202"/>
                    </a:cubicBezTo>
                    <a:cubicBezTo>
                      <a:pt x="982" y="1200"/>
                      <a:pt x="982" y="1196"/>
                      <a:pt x="981" y="1194"/>
                    </a:cubicBezTo>
                    <a:cubicBezTo>
                      <a:pt x="980" y="1191"/>
                      <a:pt x="979" y="1189"/>
                      <a:pt x="979" y="1189"/>
                    </a:cubicBezTo>
                    <a:cubicBezTo>
                      <a:pt x="979" y="1189"/>
                      <a:pt x="980" y="1189"/>
                      <a:pt x="982" y="1188"/>
                    </a:cubicBezTo>
                    <a:cubicBezTo>
                      <a:pt x="984" y="1188"/>
                      <a:pt x="987" y="1189"/>
                      <a:pt x="989" y="1189"/>
                    </a:cubicBezTo>
                    <a:cubicBezTo>
                      <a:pt x="991" y="1190"/>
                      <a:pt x="992" y="1193"/>
                      <a:pt x="992" y="1196"/>
                    </a:cubicBezTo>
                    <a:cubicBezTo>
                      <a:pt x="993" y="1198"/>
                      <a:pt x="994" y="1201"/>
                      <a:pt x="995" y="1200"/>
                    </a:cubicBezTo>
                    <a:cubicBezTo>
                      <a:pt x="996" y="1200"/>
                      <a:pt x="998" y="1200"/>
                      <a:pt x="1000" y="1201"/>
                    </a:cubicBezTo>
                    <a:cubicBezTo>
                      <a:pt x="1001" y="1201"/>
                      <a:pt x="1002" y="1203"/>
                      <a:pt x="1002" y="1205"/>
                    </a:cubicBezTo>
                    <a:cubicBezTo>
                      <a:pt x="1001" y="1207"/>
                      <a:pt x="1002" y="1210"/>
                      <a:pt x="1004" y="1211"/>
                    </a:cubicBezTo>
                    <a:cubicBezTo>
                      <a:pt x="1005" y="1212"/>
                      <a:pt x="1006" y="1214"/>
                      <a:pt x="1006" y="1217"/>
                    </a:cubicBezTo>
                    <a:cubicBezTo>
                      <a:pt x="1006" y="1219"/>
                      <a:pt x="1007" y="1222"/>
                      <a:pt x="1007" y="1223"/>
                    </a:cubicBezTo>
                    <a:cubicBezTo>
                      <a:pt x="1008" y="1225"/>
                      <a:pt x="1010" y="1226"/>
                      <a:pt x="1011" y="1225"/>
                    </a:cubicBezTo>
                    <a:cubicBezTo>
                      <a:pt x="1013" y="1225"/>
                      <a:pt x="1014" y="1223"/>
                      <a:pt x="1014" y="1220"/>
                    </a:cubicBezTo>
                    <a:cubicBezTo>
                      <a:pt x="1014" y="1212"/>
                      <a:pt x="1014" y="1212"/>
                      <a:pt x="1014" y="1212"/>
                    </a:cubicBezTo>
                    <a:cubicBezTo>
                      <a:pt x="1014" y="1210"/>
                      <a:pt x="1015" y="1208"/>
                      <a:pt x="1016" y="1207"/>
                    </a:cubicBezTo>
                    <a:cubicBezTo>
                      <a:pt x="1017" y="1207"/>
                      <a:pt x="1018" y="1205"/>
                      <a:pt x="1018" y="1203"/>
                    </a:cubicBezTo>
                    <a:cubicBezTo>
                      <a:pt x="1018" y="1200"/>
                      <a:pt x="1019" y="1198"/>
                      <a:pt x="1021" y="1196"/>
                    </a:cubicBezTo>
                    <a:cubicBezTo>
                      <a:pt x="1023" y="1195"/>
                      <a:pt x="1024" y="1192"/>
                      <a:pt x="1025" y="1191"/>
                    </a:cubicBezTo>
                    <a:cubicBezTo>
                      <a:pt x="1025" y="1189"/>
                      <a:pt x="1027" y="1186"/>
                      <a:pt x="1029" y="1184"/>
                    </a:cubicBezTo>
                    <a:cubicBezTo>
                      <a:pt x="1031" y="1182"/>
                      <a:pt x="1034" y="1180"/>
                      <a:pt x="1036" y="1179"/>
                    </a:cubicBezTo>
                    <a:cubicBezTo>
                      <a:pt x="1037" y="1179"/>
                      <a:pt x="1039" y="1176"/>
                      <a:pt x="1039" y="1175"/>
                    </a:cubicBezTo>
                    <a:cubicBezTo>
                      <a:pt x="1039" y="1173"/>
                      <a:pt x="1040" y="1170"/>
                      <a:pt x="1041" y="1169"/>
                    </a:cubicBezTo>
                    <a:cubicBezTo>
                      <a:pt x="1042" y="1168"/>
                      <a:pt x="1045" y="1167"/>
                      <a:pt x="1047" y="1166"/>
                    </a:cubicBezTo>
                    <a:cubicBezTo>
                      <a:pt x="1049" y="1166"/>
                      <a:pt x="1053" y="1165"/>
                      <a:pt x="1057" y="1164"/>
                    </a:cubicBezTo>
                    <a:cubicBezTo>
                      <a:pt x="1061" y="1162"/>
                      <a:pt x="1067" y="1162"/>
                      <a:pt x="1069" y="1164"/>
                    </a:cubicBezTo>
                    <a:cubicBezTo>
                      <a:pt x="1071" y="1165"/>
                      <a:pt x="1075" y="1163"/>
                      <a:pt x="1076" y="1160"/>
                    </a:cubicBezTo>
                    <a:cubicBezTo>
                      <a:pt x="1078" y="1157"/>
                      <a:pt x="1081" y="1154"/>
                      <a:pt x="1083" y="1154"/>
                    </a:cubicBezTo>
                    <a:cubicBezTo>
                      <a:pt x="1086" y="1155"/>
                      <a:pt x="1088" y="1154"/>
                      <a:pt x="1088" y="1153"/>
                    </a:cubicBezTo>
                    <a:cubicBezTo>
                      <a:pt x="1089" y="1152"/>
                      <a:pt x="1091" y="1152"/>
                      <a:pt x="1093" y="1153"/>
                    </a:cubicBezTo>
                    <a:cubicBezTo>
                      <a:pt x="1095" y="1153"/>
                      <a:pt x="1099" y="1156"/>
                      <a:pt x="1102" y="1158"/>
                    </a:cubicBezTo>
                    <a:cubicBezTo>
                      <a:pt x="1104" y="1160"/>
                      <a:pt x="1109" y="1161"/>
                      <a:pt x="1111" y="1160"/>
                    </a:cubicBezTo>
                    <a:cubicBezTo>
                      <a:pt x="1114" y="1160"/>
                      <a:pt x="1117" y="1157"/>
                      <a:pt x="1118" y="1155"/>
                    </a:cubicBezTo>
                    <a:cubicBezTo>
                      <a:pt x="1120" y="1152"/>
                      <a:pt x="1121" y="1148"/>
                      <a:pt x="1121" y="1147"/>
                    </a:cubicBezTo>
                    <a:cubicBezTo>
                      <a:pt x="1121" y="1145"/>
                      <a:pt x="1122" y="1142"/>
                      <a:pt x="1123" y="1140"/>
                    </a:cubicBezTo>
                    <a:cubicBezTo>
                      <a:pt x="1123" y="1138"/>
                      <a:pt x="1125" y="1137"/>
                      <a:pt x="1127" y="1138"/>
                    </a:cubicBezTo>
                    <a:cubicBezTo>
                      <a:pt x="1129" y="1138"/>
                      <a:pt x="1132" y="1138"/>
                      <a:pt x="1134" y="1137"/>
                    </a:cubicBezTo>
                    <a:cubicBezTo>
                      <a:pt x="1136" y="1136"/>
                      <a:pt x="1139" y="1135"/>
                      <a:pt x="1141" y="1136"/>
                    </a:cubicBezTo>
                    <a:cubicBezTo>
                      <a:pt x="1143" y="1136"/>
                      <a:pt x="1145" y="1135"/>
                      <a:pt x="1147" y="1134"/>
                    </a:cubicBezTo>
                    <a:cubicBezTo>
                      <a:pt x="1148" y="1133"/>
                      <a:pt x="1150" y="1130"/>
                      <a:pt x="1151" y="1128"/>
                    </a:cubicBezTo>
                    <a:cubicBezTo>
                      <a:pt x="1151" y="1125"/>
                      <a:pt x="1153" y="1122"/>
                      <a:pt x="1154" y="1119"/>
                    </a:cubicBezTo>
                    <a:cubicBezTo>
                      <a:pt x="1155" y="1117"/>
                      <a:pt x="1157" y="1115"/>
                      <a:pt x="1158" y="1115"/>
                    </a:cubicBezTo>
                    <a:cubicBezTo>
                      <a:pt x="1159" y="1115"/>
                      <a:pt x="1160" y="1115"/>
                      <a:pt x="1162" y="1116"/>
                    </a:cubicBezTo>
                    <a:cubicBezTo>
                      <a:pt x="1163" y="1116"/>
                      <a:pt x="1165" y="1117"/>
                      <a:pt x="1166" y="1117"/>
                    </a:cubicBezTo>
                    <a:cubicBezTo>
                      <a:pt x="1168" y="1117"/>
                      <a:pt x="1169" y="1115"/>
                      <a:pt x="1168" y="1113"/>
                    </a:cubicBezTo>
                    <a:cubicBezTo>
                      <a:pt x="1168" y="1110"/>
                      <a:pt x="1169" y="1108"/>
                      <a:pt x="1170" y="1108"/>
                    </a:cubicBezTo>
                    <a:cubicBezTo>
                      <a:pt x="1172" y="1107"/>
                      <a:pt x="1174" y="1105"/>
                      <a:pt x="1175" y="1103"/>
                    </a:cubicBezTo>
                    <a:cubicBezTo>
                      <a:pt x="1176" y="1101"/>
                      <a:pt x="1178" y="1101"/>
                      <a:pt x="1179" y="1103"/>
                    </a:cubicBezTo>
                    <a:cubicBezTo>
                      <a:pt x="1180" y="1105"/>
                      <a:pt x="1182" y="1107"/>
                      <a:pt x="1183" y="1108"/>
                    </a:cubicBezTo>
                    <a:cubicBezTo>
                      <a:pt x="1184" y="1109"/>
                      <a:pt x="1187" y="1109"/>
                      <a:pt x="1188" y="1109"/>
                    </a:cubicBezTo>
                    <a:cubicBezTo>
                      <a:pt x="1189" y="1109"/>
                      <a:pt x="1191" y="1108"/>
                      <a:pt x="1192" y="1107"/>
                    </a:cubicBezTo>
                    <a:cubicBezTo>
                      <a:pt x="1193" y="1105"/>
                      <a:pt x="1195" y="1102"/>
                      <a:pt x="1196" y="1099"/>
                    </a:cubicBezTo>
                    <a:cubicBezTo>
                      <a:pt x="1198" y="1097"/>
                      <a:pt x="1199" y="1093"/>
                      <a:pt x="1200" y="1092"/>
                    </a:cubicBezTo>
                    <a:cubicBezTo>
                      <a:pt x="1201" y="1090"/>
                      <a:pt x="1201" y="1087"/>
                      <a:pt x="1201" y="1085"/>
                    </a:cubicBezTo>
                    <a:cubicBezTo>
                      <a:pt x="1201" y="1083"/>
                      <a:pt x="1203" y="1082"/>
                      <a:pt x="1206" y="1082"/>
                    </a:cubicBezTo>
                    <a:cubicBezTo>
                      <a:pt x="1209" y="1081"/>
                      <a:pt x="1213" y="1080"/>
                      <a:pt x="1215" y="1079"/>
                    </a:cubicBezTo>
                    <a:cubicBezTo>
                      <a:pt x="1216" y="1078"/>
                      <a:pt x="1219" y="1078"/>
                      <a:pt x="1221" y="1078"/>
                    </a:cubicBezTo>
                    <a:cubicBezTo>
                      <a:pt x="1223" y="1078"/>
                      <a:pt x="1227" y="1078"/>
                      <a:pt x="1229" y="1077"/>
                    </a:cubicBezTo>
                    <a:cubicBezTo>
                      <a:pt x="1231" y="1076"/>
                      <a:pt x="1235" y="1075"/>
                      <a:pt x="1238" y="1075"/>
                    </a:cubicBezTo>
                    <a:cubicBezTo>
                      <a:pt x="1241" y="1075"/>
                      <a:pt x="1244" y="1075"/>
                      <a:pt x="1245" y="1075"/>
                    </a:cubicBezTo>
                    <a:cubicBezTo>
                      <a:pt x="1246" y="1075"/>
                      <a:pt x="1249" y="1074"/>
                      <a:pt x="1252" y="1072"/>
                    </a:cubicBezTo>
                    <a:cubicBezTo>
                      <a:pt x="1255" y="1071"/>
                      <a:pt x="1257" y="1068"/>
                      <a:pt x="1256" y="1066"/>
                    </a:cubicBezTo>
                    <a:cubicBezTo>
                      <a:pt x="1256" y="1064"/>
                      <a:pt x="1257" y="1062"/>
                      <a:pt x="1257" y="1061"/>
                    </a:cubicBezTo>
                    <a:cubicBezTo>
                      <a:pt x="1258" y="1060"/>
                      <a:pt x="1260" y="1059"/>
                      <a:pt x="1261" y="1060"/>
                    </a:cubicBezTo>
                    <a:cubicBezTo>
                      <a:pt x="1262" y="1060"/>
                      <a:pt x="1264" y="1058"/>
                      <a:pt x="1265" y="1056"/>
                    </a:cubicBezTo>
                    <a:cubicBezTo>
                      <a:pt x="1266" y="1054"/>
                      <a:pt x="1269" y="1053"/>
                      <a:pt x="1271" y="1054"/>
                    </a:cubicBezTo>
                    <a:cubicBezTo>
                      <a:pt x="1273" y="1055"/>
                      <a:pt x="1276" y="1054"/>
                      <a:pt x="1278" y="1053"/>
                    </a:cubicBezTo>
                    <a:cubicBezTo>
                      <a:pt x="1280" y="1052"/>
                      <a:pt x="1283" y="1051"/>
                      <a:pt x="1284" y="1050"/>
                    </a:cubicBezTo>
                    <a:cubicBezTo>
                      <a:pt x="1286" y="1049"/>
                      <a:pt x="1289" y="1048"/>
                      <a:pt x="1290" y="1048"/>
                    </a:cubicBezTo>
                    <a:cubicBezTo>
                      <a:pt x="1291" y="1048"/>
                      <a:pt x="1294" y="1046"/>
                      <a:pt x="1295" y="1045"/>
                    </a:cubicBezTo>
                    <a:cubicBezTo>
                      <a:pt x="1296" y="1043"/>
                      <a:pt x="1299" y="1042"/>
                      <a:pt x="1300" y="1041"/>
                    </a:cubicBezTo>
                    <a:cubicBezTo>
                      <a:pt x="1302" y="1041"/>
                      <a:pt x="1305" y="1038"/>
                      <a:pt x="1307" y="1036"/>
                    </a:cubicBezTo>
                    <a:cubicBezTo>
                      <a:pt x="1309" y="1033"/>
                      <a:pt x="1312" y="1031"/>
                      <a:pt x="1314" y="1031"/>
                    </a:cubicBezTo>
                    <a:cubicBezTo>
                      <a:pt x="1315" y="1032"/>
                      <a:pt x="1319" y="1031"/>
                      <a:pt x="1322" y="1031"/>
                    </a:cubicBezTo>
                    <a:cubicBezTo>
                      <a:pt x="1325" y="1030"/>
                      <a:pt x="1329" y="1029"/>
                      <a:pt x="1329" y="1029"/>
                    </a:cubicBezTo>
                    <a:cubicBezTo>
                      <a:pt x="1330" y="1028"/>
                      <a:pt x="1331" y="1027"/>
                      <a:pt x="1331" y="1026"/>
                    </a:cubicBezTo>
                    <a:cubicBezTo>
                      <a:pt x="1331" y="1025"/>
                      <a:pt x="1331" y="1023"/>
                      <a:pt x="1331" y="1022"/>
                    </a:cubicBezTo>
                    <a:cubicBezTo>
                      <a:pt x="1331" y="1021"/>
                      <a:pt x="1328" y="1018"/>
                      <a:pt x="1325" y="1017"/>
                    </a:cubicBezTo>
                    <a:cubicBezTo>
                      <a:pt x="1322" y="1016"/>
                      <a:pt x="1318" y="1013"/>
                      <a:pt x="1318" y="1011"/>
                    </a:cubicBezTo>
                    <a:cubicBezTo>
                      <a:pt x="1318" y="1009"/>
                      <a:pt x="1315" y="1007"/>
                      <a:pt x="1313" y="1007"/>
                    </a:cubicBezTo>
                    <a:cubicBezTo>
                      <a:pt x="1311" y="1007"/>
                      <a:pt x="1310" y="1005"/>
                      <a:pt x="1311" y="1002"/>
                    </a:cubicBezTo>
                    <a:cubicBezTo>
                      <a:pt x="1313" y="1000"/>
                      <a:pt x="1314" y="995"/>
                      <a:pt x="1315" y="993"/>
                    </a:cubicBezTo>
                    <a:cubicBezTo>
                      <a:pt x="1316" y="991"/>
                      <a:pt x="1317" y="990"/>
                      <a:pt x="1318" y="991"/>
                    </a:cubicBezTo>
                    <a:cubicBezTo>
                      <a:pt x="1320" y="992"/>
                      <a:pt x="1322" y="993"/>
                      <a:pt x="1324" y="993"/>
                    </a:cubicBezTo>
                    <a:cubicBezTo>
                      <a:pt x="1326" y="993"/>
                      <a:pt x="1328" y="994"/>
                      <a:pt x="1329" y="995"/>
                    </a:cubicBezTo>
                    <a:cubicBezTo>
                      <a:pt x="1330" y="997"/>
                      <a:pt x="1334" y="997"/>
                      <a:pt x="1338" y="995"/>
                    </a:cubicBezTo>
                    <a:cubicBezTo>
                      <a:pt x="1342" y="994"/>
                      <a:pt x="1345" y="994"/>
                      <a:pt x="1346" y="995"/>
                    </a:cubicBezTo>
                    <a:cubicBezTo>
                      <a:pt x="1347" y="996"/>
                      <a:pt x="1349" y="997"/>
                      <a:pt x="1350" y="997"/>
                    </a:cubicBezTo>
                    <a:cubicBezTo>
                      <a:pt x="1352" y="997"/>
                      <a:pt x="1354" y="998"/>
                      <a:pt x="1355" y="999"/>
                    </a:cubicBezTo>
                    <a:cubicBezTo>
                      <a:pt x="1356" y="999"/>
                      <a:pt x="1358" y="1001"/>
                      <a:pt x="1359" y="1003"/>
                    </a:cubicBezTo>
                    <a:cubicBezTo>
                      <a:pt x="1360" y="1005"/>
                      <a:pt x="1361" y="1008"/>
                      <a:pt x="1362" y="1010"/>
                    </a:cubicBezTo>
                    <a:cubicBezTo>
                      <a:pt x="1362" y="1012"/>
                      <a:pt x="1361" y="1016"/>
                      <a:pt x="1360" y="1018"/>
                    </a:cubicBezTo>
                    <a:cubicBezTo>
                      <a:pt x="1359" y="1020"/>
                      <a:pt x="1359" y="1022"/>
                      <a:pt x="1360" y="1022"/>
                    </a:cubicBezTo>
                    <a:cubicBezTo>
                      <a:pt x="1361" y="1022"/>
                      <a:pt x="1364" y="1021"/>
                      <a:pt x="1366" y="1020"/>
                    </a:cubicBezTo>
                    <a:cubicBezTo>
                      <a:pt x="1369" y="1019"/>
                      <a:pt x="1370" y="1020"/>
                      <a:pt x="1370" y="1023"/>
                    </a:cubicBezTo>
                    <a:cubicBezTo>
                      <a:pt x="1370" y="1025"/>
                      <a:pt x="1369" y="1029"/>
                      <a:pt x="1368" y="1032"/>
                    </a:cubicBezTo>
                    <a:cubicBezTo>
                      <a:pt x="1368" y="1034"/>
                      <a:pt x="1370" y="1037"/>
                      <a:pt x="1372" y="1038"/>
                    </a:cubicBezTo>
                    <a:cubicBezTo>
                      <a:pt x="1375" y="1039"/>
                      <a:pt x="1379" y="1041"/>
                      <a:pt x="1381" y="1041"/>
                    </a:cubicBezTo>
                    <a:cubicBezTo>
                      <a:pt x="1383" y="1042"/>
                      <a:pt x="1386" y="1043"/>
                      <a:pt x="1388" y="1043"/>
                    </a:cubicBezTo>
                    <a:cubicBezTo>
                      <a:pt x="1389" y="1044"/>
                      <a:pt x="1392" y="1043"/>
                      <a:pt x="1393" y="1042"/>
                    </a:cubicBezTo>
                    <a:cubicBezTo>
                      <a:pt x="1395" y="1041"/>
                      <a:pt x="1397" y="1039"/>
                      <a:pt x="1399" y="1037"/>
                    </a:cubicBezTo>
                    <a:cubicBezTo>
                      <a:pt x="1400" y="1035"/>
                      <a:pt x="1401" y="1034"/>
                      <a:pt x="1401" y="1034"/>
                    </a:cubicBezTo>
                    <a:cubicBezTo>
                      <a:pt x="1401" y="1034"/>
                      <a:pt x="1401" y="1032"/>
                      <a:pt x="1400" y="1030"/>
                    </a:cubicBezTo>
                    <a:cubicBezTo>
                      <a:pt x="1400" y="1028"/>
                      <a:pt x="1401" y="1024"/>
                      <a:pt x="1403" y="1022"/>
                    </a:cubicBezTo>
                    <a:cubicBezTo>
                      <a:pt x="1405" y="1020"/>
                      <a:pt x="1407" y="1015"/>
                      <a:pt x="1407" y="1012"/>
                    </a:cubicBezTo>
                    <a:cubicBezTo>
                      <a:pt x="1408" y="1008"/>
                      <a:pt x="1409" y="1004"/>
                      <a:pt x="1410" y="1002"/>
                    </a:cubicBezTo>
                    <a:cubicBezTo>
                      <a:pt x="1411" y="1000"/>
                      <a:pt x="1413" y="996"/>
                      <a:pt x="1413" y="993"/>
                    </a:cubicBezTo>
                    <a:cubicBezTo>
                      <a:pt x="1414" y="990"/>
                      <a:pt x="1415" y="985"/>
                      <a:pt x="1416" y="982"/>
                    </a:cubicBezTo>
                    <a:cubicBezTo>
                      <a:pt x="1417" y="979"/>
                      <a:pt x="1418" y="975"/>
                      <a:pt x="1419" y="973"/>
                    </a:cubicBezTo>
                    <a:cubicBezTo>
                      <a:pt x="1420" y="971"/>
                      <a:pt x="1421" y="968"/>
                      <a:pt x="1421" y="967"/>
                    </a:cubicBezTo>
                    <a:cubicBezTo>
                      <a:pt x="1422" y="965"/>
                      <a:pt x="1423" y="960"/>
                      <a:pt x="1422" y="957"/>
                    </a:cubicBezTo>
                    <a:cubicBezTo>
                      <a:pt x="1422" y="954"/>
                      <a:pt x="1422" y="949"/>
                      <a:pt x="1422" y="947"/>
                    </a:cubicBezTo>
                    <a:cubicBezTo>
                      <a:pt x="1423" y="945"/>
                      <a:pt x="1423" y="942"/>
                      <a:pt x="1424" y="939"/>
                    </a:cubicBezTo>
                    <a:close/>
                    <a:moveTo>
                      <a:pt x="1202" y="229"/>
                    </a:moveTo>
                    <a:cubicBezTo>
                      <a:pt x="1203" y="230"/>
                      <a:pt x="1204" y="234"/>
                      <a:pt x="1203" y="237"/>
                    </a:cubicBezTo>
                    <a:cubicBezTo>
                      <a:pt x="1202" y="240"/>
                      <a:pt x="1200" y="244"/>
                      <a:pt x="1200" y="246"/>
                    </a:cubicBezTo>
                    <a:cubicBezTo>
                      <a:pt x="1199" y="248"/>
                      <a:pt x="1199" y="250"/>
                      <a:pt x="1200" y="250"/>
                    </a:cubicBezTo>
                    <a:cubicBezTo>
                      <a:pt x="1201" y="250"/>
                      <a:pt x="1203" y="249"/>
                      <a:pt x="1204" y="248"/>
                    </a:cubicBezTo>
                    <a:cubicBezTo>
                      <a:pt x="1206" y="246"/>
                      <a:pt x="1207" y="244"/>
                      <a:pt x="1208" y="244"/>
                    </a:cubicBezTo>
                    <a:cubicBezTo>
                      <a:pt x="1208" y="244"/>
                      <a:pt x="1209" y="244"/>
                      <a:pt x="1210" y="244"/>
                    </a:cubicBezTo>
                    <a:cubicBezTo>
                      <a:pt x="1211" y="245"/>
                      <a:pt x="1212" y="247"/>
                      <a:pt x="1212" y="249"/>
                    </a:cubicBezTo>
                    <a:cubicBezTo>
                      <a:pt x="1211" y="252"/>
                      <a:pt x="1212" y="253"/>
                      <a:pt x="1213" y="253"/>
                    </a:cubicBezTo>
                    <a:cubicBezTo>
                      <a:pt x="1214" y="253"/>
                      <a:pt x="1215" y="253"/>
                      <a:pt x="1216" y="252"/>
                    </a:cubicBezTo>
                    <a:cubicBezTo>
                      <a:pt x="1217" y="252"/>
                      <a:pt x="1218" y="250"/>
                      <a:pt x="1219" y="248"/>
                    </a:cubicBezTo>
                    <a:cubicBezTo>
                      <a:pt x="1219" y="247"/>
                      <a:pt x="1220" y="244"/>
                      <a:pt x="1220" y="243"/>
                    </a:cubicBezTo>
                    <a:cubicBezTo>
                      <a:pt x="1219" y="241"/>
                      <a:pt x="1221" y="240"/>
                      <a:pt x="1222" y="240"/>
                    </a:cubicBezTo>
                    <a:cubicBezTo>
                      <a:pt x="1223" y="240"/>
                      <a:pt x="1226" y="240"/>
                      <a:pt x="1227" y="241"/>
                    </a:cubicBezTo>
                    <a:cubicBezTo>
                      <a:pt x="1228" y="241"/>
                      <a:pt x="1230" y="243"/>
                      <a:pt x="1231" y="245"/>
                    </a:cubicBezTo>
                    <a:cubicBezTo>
                      <a:pt x="1232" y="248"/>
                      <a:pt x="1233" y="249"/>
                      <a:pt x="1234" y="249"/>
                    </a:cubicBezTo>
                    <a:cubicBezTo>
                      <a:pt x="1235" y="249"/>
                      <a:pt x="1237" y="251"/>
                      <a:pt x="1237" y="253"/>
                    </a:cubicBezTo>
                    <a:cubicBezTo>
                      <a:pt x="1238" y="256"/>
                      <a:pt x="1239" y="260"/>
                      <a:pt x="1239" y="262"/>
                    </a:cubicBezTo>
                    <a:cubicBezTo>
                      <a:pt x="1239" y="265"/>
                      <a:pt x="1238" y="268"/>
                      <a:pt x="1237" y="268"/>
                    </a:cubicBezTo>
                    <a:cubicBezTo>
                      <a:pt x="1237" y="269"/>
                      <a:pt x="1235" y="268"/>
                      <a:pt x="1235" y="267"/>
                    </a:cubicBezTo>
                    <a:cubicBezTo>
                      <a:pt x="1234" y="265"/>
                      <a:pt x="1233" y="264"/>
                      <a:pt x="1232" y="264"/>
                    </a:cubicBezTo>
                    <a:cubicBezTo>
                      <a:pt x="1231" y="265"/>
                      <a:pt x="1229" y="265"/>
                      <a:pt x="1229" y="266"/>
                    </a:cubicBezTo>
                    <a:cubicBezTo>
                      <a:pt x="1228" y="267"/>
                      <a:pt x="1227" y="267"/>
                      <a:pt x="1226" y="266"/>
                    </a:cubicBezTo>
                    <a:cubicBezTo>
                      <a:pt x="1226" y="265"/>
                      <a:pt x="1226" y="263"/>
                      <a:pt x="1226" y="262"/>
                    </a:cubicBezTo>
                    <a:cubicBezTo>
                      <a:pt x="1227" y="260"/>
                      <a:pt x="1227" y="258"/>
                      <a:pt x="1226" y="258"/>
                    </a:cubicBezTo>
                    <a:cubicBezTo>
                      <a:pt x="1225" y="257"/>
                      <a:pt x="1223" y="257"/>
                      <a:pt x="1222" y="257"/>
                    </a:cubicBezTo>
                    <a:cubicBezTo>
                      <a:pt x="1220" y="257"/>
                      <a:pt x="1218" y="259"/>
                      <a:pt x="1218" y="260"/>
                    </a:cubicBezTo>
                    <a:cubicBezTo>
                      <a:pt x="1218" y="261"/>
                      <a:pt x="1219" y="264"/>
                      <a:pt x="1220" y="266"/>
                    </a:cubicBezTo>
                    <a:cubicBezTo>
                      <a:pt x="1221" y="268"/>
                      <a:pt x="1223" y="271"/>
                      <a:pt x="1224" y="273"/>
                    </a:cubicBezTo>
                    <a:cubicBezTo>
                      <a:pt x="1225" y="274"/>
                      <a:pt x="1224" y="277"/>
                      <a:pt x="1223" y="279"/>
                    </a:cubicBezTo>
                    <a:cubicBezTo>
                      <a:pt x="1222" y="280"/>
                      <a:pt x="1220" y="283"/>
                      <a:pt x="1218" y="284"/>
                    </a:cubicBezTo>
                    <a:cubicBezTo>
                      <a:pt x="1216" y="285"/>
                      <a:pt x="1213" y="286"/>
                      <a:pt x="1212" y="287"/>
                    </a:cubicBezTo>
                    <a:cubicBezTo>
                      <a:pt x="1211" y="288"/>
                      <a:pt x="1210" y="290"/>
                      <a:pt x="1211" y="291"/>
                    </a:cubicBezTo>
                    <a:cubicBezTo>
                      <a:pt x="1211" y="291"/>
                      <a:pt x="1213" y="292"/>
                      <a:pt x="1214" y="293"/>
                    </a:cubicBezTo>
                    <a:cubicBezTo>
                      <a:pt x="1215" y="294"/>
                      <a:pt x="1217" y="294"/>
                      <a:pt x="1218" y="294"/>
                    </a:cubicBezTo>
                    <a:cubicBezTo>
                      <a:pt x="1223" y="294"/>
                      <a:pt x="1223" y="294"/>
                      <a:pt x="1223" y="294"/>
                    </a:cubicBezTo>
                    <a:cubicBezTo>
                      <a:pt x="1224" y="294"/>
                      <a:pt x="1226" y="294"/>
                      <a:pt x="1227" y="293"/>
                    </a:cubicBezTo>
                    <a:cubicBezTo>
                      <a:pt x="1228" y="292"/>
                      <a:pt x="1229" y="292"/>
                      <a:pt x="1230" y="292"/>
                    </a:cubicBezTo>
                    <a:cubicBezTo>
                      <a:pt x="1231" y="291"/>
                      <a:pt x="1233" y="291"/>
                      <a:pt x="1234" y="290"/>
                    </a:cubicBezTo>
                    <a:cubicBezTo>
                      <a:pt x="1236" y="289"/>
                      <a:pt x="1238" y="287"/>
                      <a:pt x="1239" y="287"/>
                    </a:cubicBezTo>
                    <a:cubicBezTo>
                      <a:pt x="1240" y="286"/>
                      <a:pt x="1241" y="285"/>
                      <a:pt x="1242" y="285"/>
                    </a:cubicBezTo>
                    <a:cubicBezTo>
                      <a:pt x="1243" y="285"/>
                      <a:pt x="1245" y="285"/>
                      <a:pt x="1246" y="284"/>
                    </a:cubicBezTo>
                    <a:cubicBezTo>
                      <a:pt x="1247" y="284"/>
                      <a:pt x="1248" y="284"/>
                      <a:pt x="1249" y="284"/>
                    </a:cubicBezTo>
                    <a:cubicBezTo>
                      <a:pt x="1250" y="285"/>
                      <a:pt x="1253" y="285"/>
                      <a:pt x="1255" y="285"/>
                    </a:cubicBezTo>
                    <a:cubicBezTo>
                      <a:pt x="1258" y="284"/>
                      <a:pt x="1261" y="284"/>
                      <a:pt x="1263" y="285"/>
                    </a:cubicBezTo>
                    <a:cubicBezTo>
                      <a:pt x="1265" y="285"/>
                      <a:pt x="1267" y="285"/>
                      <a:pt x="1267" y="285"/>
                    </a:cubicBezTo>
                    <a:cubicBezTo>
                      <a:pt x="1267" y="285"/>
                      <a:pt x="1267" y="284"/>
                      <a:pt x="1266" y="282"/>
                    </a:cubicBezTo>
                    <a:cubicBezTo>
                      <a:pt x="1266" y="280"/>
                      <a:pt x="1265" y="278"/>
                      <a:pt x="1264" y="277"/>
                    </a:cubicBezTo>
                    <a:cubicBezTo>
                      <a:pt x="1263" y="276"/>
                      <a:pt x="1263" y="274"/>
                      <a:pt x="1264" y="273"/>
                    </a:cubicBezTo>
                    <a:cubicBezTo>
                      <a:pt x="1265" y="272"/>
                      <a:pt x="1266" y="271"/>
                      <a:pt x="1266" y="271"/>
                    </a:cubicBezTo>
                    <a:cubicBezTo>
                      <a:pt x="1266" y="271"/>
                      <a:pt x="1265" y="270"/>
                      <a:pt x="1264" y="269"/>
                    </a:cubicBezTo>
                    <a:cubicBezTo>
                      <a:pt x="1262" y="268"/>
                      <a:pt x="1259" y="264"/>
                      <a:pt x="1255" y="261"/>
                    </a:cubicBezTo>
                    <a:cubicBezTo>
                      <a:pt x="1252" y="258"/>
                      <a:pt x="1247" y="254"/>
                      <a:pt x="1244" y="251"/>
                    </a:cubicBezTo>
                    <a:cubicBezTo>
                      <a:pt x="1241" y="248"/>
                      <a:pt x="1237" y="244"/>
                      <a:pt x="1234" y="242"/>
                    </a:cubicBezTo>
                    <a:cubicBezTo>
                      <a:pt x="1232" y="239"/>
                      <a:pt x="1228" y="237"/>
                      <a:pt x="1226" y="236"/>
                    </a:cubicBezTo>
                    <a:cubicBezTo>
                      <a:pt x="1223" y="235"/>
                      <a:pt x="1220" y="233"/>
                      <a:pt x="1218" y="233"/>
                    </a:cubicBezTo>
                    <a:cubicBezTo>
                      <a:pt x="1216" y="232"/>
                      <a:pt x="1212" y="229"/>
                      <a:pt x="1210" y="226"/>
                    </a:cubicBezTo>
                    <a:cubicBezTo>
                      <a:pt x="1208" y="224"/>
                      <a:pt x="1205" y="220"/>
                      <a:pt x="1205" y="219"/>
                    </a:cubicBezTo>
                    <a:cubicBezTo>
                      <a:pt x="1204" y="218"/>
                      <a:pt x="1202" y="216"/>
                      <a:pt x="1201" y="215"/>
                    </a:cubicBezTo>
                    <a:cubicBezTo>
                      <a:pt x="1200" y="214"/>
                      <a:pt x="1198" y="213"/>
                      <a:pt x="1197" y="213"/>
                    </a:cubicBezTo>
                    <a:cubicBezTo>
                      <a:pt x="1197" y="214"/>
                      <a:pt x="1196" y="215"/>
                      <a:pt x="1196" y="217"/>
                    </a:cubicBezTo>
                    <a:cubicBezTo>
                      <a:pt x="1196" y="219"/>
                      <a:pt x="1197" y="222"/>
                      <a:pt x="1197" y="224"/>
                    </a:cubicBezTo>
                    <a:cubicBezTo>
                      <a:pt x="1198" y="225"/>
                      <a:pt x="1200" y="228"/>
                      <a:pt x="1202" y="229"/>
                    </a:cubicBezTo>
                    <a:close/>
                    <a:moveTo>
                      <a:pt x="414" y="276"/>
                    </a:moveTo>
                    <a:cubicBezTo>
                      <a:pt x="415" y="277"/>
                      <a:pt x="415" y="279"/>
                      <a:pt x="415" y="280"/>
                    </a:cubicBezTo>
                    <a:cubicBezTo>
                      <a:pt x="415" y="281"/>
                      <a:pt x="416" y="280"/>
                      <a:pt x="417" y="279"/>
                    </a:cubicBezTo>
                    <a:cubicBezTo>
                      <a:pt x="418" y="278"/>
                      <a:pt x="419" y="276"/>
                      <a:pt x="419" y="275"/>
                    </a:cubicBezTo>
                    <a:cubicBezTo>
                      <a:pt x="420" y="274"/>
                      <a:pt x="419" y="274"/>
                      <a:pt x="417" y="274"/>
                    </a:cubicBezTo>
                    <a:cubicBezTo>
                      <a:pt x="415" y="274"/>
                      <a:pt x="414" y="275"/>
                      <a:pt x="414" y="276"/>
                    </a:cubicBezTo>
                    <a:close/>
                    <a:moveTo>
                      <a:pt x="455" y="254"/>
                    </a:moveTo>
                    <a:cubicBezTo>
                      <a:pt x="456" y="254"/>
                      <a:pt x="456" y="253"/>
                      <a:pt x="455" y="252"/>
                    </a:cubicBezTo>
                    <a:cubicBezTo>
                      <a:pt x="455" y="251"/>
                      <a:pt x="454" y="249"/>
                      <a:pt x="454" y="248"/>
                    </a:cubicBezTo>
                    <a:cubicBezTo>
                      <a:pt x="454" y="246"/>
                      <a:pt x="453" y="246"/>
                      <a:pt x="452" y="248"/>
                    </a:cubicBezTo>
                    <a:cubicBezTo>
                      <a:pt x="451" y="249"/>
                      <a:pt x="451" y="251"/>
                      <a:pt x="452" y="252"/>
                    </a:cubicBezTo>
                    <a:cubicBezTo>
                      <a:pt x="453" y="254"/>
                      <a:pt x="454" y="254"/>
                      <a:pt x="455" y="254"/>
                    </a:cubicBezTo>
                    <a:close/>
                    <a:moveTo>
                      <a:pt x="408" y="89"/>
                    </a:moveTo>
                    <a:cubicBezTo>
                      <a:pt x="407" y="89"/>
                      <a:pt x="405" y="91"/>
                      <a:pt x="404" y="93"/>
                    </a:cubicBezTo>
                    <a:cubicBezTo>
                      <a:pt x="403" y="95"/>
                      <a:pt x="402" y="97"/>
                      <a:pt x="402" y="99"/>
                    </a:cubicBezTo>
                    <a:cubicBezTo>
                      <a:pt x="402" y="101"/>
                      <a:pt x="403" y="104"/>
                      <a:pt x="405" y="107"/>
                    </a:cubicBezTo>
                    <a:cubicBezTo>
                      <a:pt x="406" y="109"/>
                      <a:pt x="408" y="111"/>
                      <a:pt x="410" y="111"/>
                    </a:cubicBezTo>
                    <a:cubicBezTo>
                      <a:pt x="411" y="111"/>
                      <a:pt x="413" y="110"/>
                      <a:pt x="413" y="109"/>
                    </a:cubicBezTo>
                    <a:cubicBezTo>
                      <a:pt x="414" y="109"/>
                      <a:pt x="414" y="107"/>
                      <a:pt x="413" y="105"/>
                    </a:cubicBezTo>
                    <a:cubicBezTo>
                      <a:pt x="413" y="103"/>
                      <a:pt x="411" y="100"/>
                      <a:pt x="410" y="98"/>
                    </a:cubicBezTo>
                    <a:cubicBezTo>
                      <a:pt x="408" y="95"/>
                      <a:pt x="408" y="92"/>
                      <a:pt x="409" y="90"/>
                    </a:cubicBezTo>
                    <a:cubicBezTo>
                      <a:pt x="410" y="89"/>
                      <a:pt x="410" y="88"/>
                      <a:pt x="408" y="89"/>
                    </a:cubicBezTo>
                    <a:close/>
                    <a:moveTo>
                      <a:pt x="423" y="91"/>
                    </a:moveTo>
                    <a:cubicBezTo>
                      <a:pt x="425" y="92"/>
                      <a:pt x="430" y="94"/>
                      <a:pt x="434" y="95"/>
                    </a:cubicBezTo>
                    <a:cubicBezTo>
                      <a:pt x="437" y="95"/>
                      <a:pt x="441" y="93"/>
                      <a:pt x="442" y="90"/>
                    </a:cubicBezTo>
                    <a:cubicBezTo>
                      <a:pt x="444" y="87"/>
                      <a:pt x="444" y="84"/>
                      <a:pt x="444" y="83"/>
                    </a:cubicBezTo>
                    <a:cubicBezTo>
                      <a:pt x="443" y="82"/>
                      <a:pt x="442" y="80"/>
                      <a:pt x="441" y="79"/>
                    </a:cubicBezTo>
                    <a:cubicBezTo>
                      <a:pt x="440" y="78"/>
                      <a:pt x="437" y="77"/>
                      <a:pt x="436" y="77"/>
                    </a:cubicBezTo>
                    <a:cubicBezTo>
                      <a:pt x="434" y="78"/>
                      <a:pt x="432" y="78"/>
                      <a:pt x="430" y="77"/>
                    </a:cubicBezTo>
                    <a:cubicBezTo>
                      <a:pt x="429" y="77"/>
                      <a:pt x="427" y="77"/>
                      <a:pt x="425" y="78"/>
                    </a:cubicBezTo>
                    <a:cubicBezTo>
                      <a:pt x="423" y="79"/>
                      <a:pt x="421" y="80"/>
                      <a:pt x="420" y="81"/>
                    </a:cubicBezTo>
                    <a:cubicBezTo>
                      <a:pt x="418" y="82"/>
                      <a:pt x="417" y="84"/>
                      <a:pt x="418" y="85"/>
                    </a:cubicBezTo>
                    <a:cubicBezTo>
                      <a:pt x="418" y="86"/>
                      <a:pt x="420" y="89"/>
                      <a:pt x="423" y="91"/>
                    </a:cubicBezTo>
                    <a:close/>
                    <a:moveTo>
                      <a:pt x="796" y="156"/>
                    </a:moveTo>
                    <a:cubicBezTo>
                      <a:pt x="797" y="156"/>
                      <a:pt x="800" y="155"/>
                      <a:pt x="802" y="155"/>
                    </a:cubicBezTo>
                    <a:cubicBezTo>
                      <a:pt x="804" y="154"/>
                      <a:pt x="806" y="157"/>
                      <a:pt x="807" y="160"/>
                    </a:cubicBezTo>
                    <a:cubicBezTo>
                      <a:pt x="808" y="163"/>
                      <a:pt x="810" y="166"/>
                      <a:pt x="812" y="165"/>
                    </a:cubicBezTo>
                    <a:cubicBezTo>
                      <a:pt x="814" y="165"/>
                      <a:pt x="817" y="164"/>
                      <a:pt x="817" y="163"/>
                    </a:cubicBezTo>
                    <a:cubicBezTo>
                      <a:pt x="818" y="162"/>
                      <a:pt x="820" y="161"/>
                      <a:pt x="822" y="162"/>
                    </a:cubicBezTo>
                    <a:cubicBezTo>
                      <a:pt x="823" y="163"/>
                      <a:pt x="826" y="164"/>
                      <a:pt x="828" y="164"/>
                    </a:cubicBezTo>
                    <a:cubicBezTo>
                      <a:pt x="834" y="164"/>
                      <a:pt x="834" y="164"/>
                      <a:pt x="834" y="164"/>
                    </a:cubicBezTo>
                    <a:cubicBezTo>
                      <a:pt x="835" y="164"/>
                      <a:pt x="836" y="163"/>
                      <a:pt x="836" y="162"/>
                    </a:cubicBezTo>
                    <a:cubicBezTo>
                      <a:pt x="835" y="160"/>
                      <a:pt x="834" y="158"/>
                      <a:pt x="833" y="156"/>
                    </a:cubicBezTo>
                    <a:cubicBezTo>
                      <a:pt x="832" y="154"/>
                      <a:pt x="830" y="151"/>
                      <a:pt x="829" y="149"/>
                    </a:cubicBezTo>
                    <a:cubicBezTo>
                      <a:pt x="828" y="147"/>
                      <a:pt x="825" y="144"/>
                      <a:pt x="823" y="141"/>
                    </a:cubicBezTo>
                    <a:cubicBezTo>
                      <a:pt x="820" y="139"/>
                      <a:pt x="816" y="137"/>
                      <a:pt x="814" y="137"/>
                    </a:cubicBezTo>
                    <a:cubicBezTo>
                      <a:pt x="812" y="136"/>
                      <a:pt x="809" y="136"/>
                      <a:pt x="806" y="136"/>
                    </a:cubicBezTo>
                    <a:cubicBezTo>
                      <a:pt x="803" y="135"/>
                      <a:pt x="800" y="137"/>
                      <a:pt x="799" y="139"/>
                    </a:cubicBezTo>
                    <a:cubicBezTo>
                      <a:pt x="797" y="140"/>
                      <a:pt x="795" y="144"/>
                      <a:pt x="794" y="147"/>
                    </a:cubicBezTo>
                    <a:cubicBezTo>
                      <a:pt x="793" y="150"/>
                      <a:pt x="793" y="154"/>
                      <a:pt x="793" y="155"/>
                    </a:cubicBezTo>
                    <a:cubicBezTo>
                      <a:pt x="794" y="156"/>
                      <a:pt x="795" y="156"/>
                      <a:pt x="796" y="156"/>
                    </a:cubicBezTo>
                    <a:close/>
                    <a:moveTo>
                      <a:pt x="851" y="274"/>
                    </a:moveTo>
                    <a:cubicBezTo>
                      <a:pt x="853" y="275"/>
                      <a:pt x="855" y="275"/>
                      <a:pt x="856" y="273"/>
                    </a:cubicBezTo>
                    <a:cubicBezTo>
                      <a:pt x="857" y="272"/>
                      <a:pt x="858" y="272"/>
                      <a:pt x="859" y="273"/>
                    </a:cubicBezTo>
                    <a:cubicBezTo>
                      <a:pt x="859" y="275"/>
                      <a:pt x="860" y="275"/>
                      <a:pt x="860" y="274"/>
                    </a:cubicBezTo>
                    <a:cubicBezTo>
                      <a:pt x="861" y="273"/>
                      <a:pt x="862" y="270"/>
                      <a:pt x="863" y="267"/>
                    </a:cubicBezTo>
                    <a:cubicBezTo>
                      <a:pt x="863" y="264"/>
                      <a:pt x="863" y="262"/>
                      <a:pt x="862" y="261"/>
                    </a:cubicBezTo>
                    <a:cubicBezTo>
                      <a:pt x="860" y="260"/>
                      <a:pt x="858" y="261"/>
                      <a:pt x="857" y="262"/>
                    </a:cubicBezTo>
                    <a:cubicBezTo>
                      <a:pt x="855" y="263"/>
                      <a:pt x="853" y="265"/>
                      <a:pt x="851" y="266"/>
                    </a:cubicBezTo>
                    <a:cubicBezTo>
                      <a:pt x="849" y="267"/>
                      <a:pt x="848" y="269"/>
                      <a:pt x="848" y="270"/>
                    </a:cubicBezTo>
                    <a:cubicBezTo>
                      <a:pt x="847" y="271"/>
                      <a:pt x="849" y="273"/>
                      <a:pt x="851" y="274"/>
                    </a:cubicBezTo>
                    <a:close/>
                    <a:moveTo>
                      <a:pt x="1092" y="137"/>
                    </a:moveTo>
                    <a:cubicBezTo>
                      <a:pt x="1093" y="134"/>
                      <a:pt x="1095" y="131"/>
                      <a:pt x="1096" y="129"/>
                    </a:cubicBezTo>
                    <a:cubicBezTo>
                      <a:pt x="1097" y="128"/>
                      <a:pt x="1097" y="125"/>
                      <a:pt x="1097" y="122"/>
                    </a:cubicBezTo>
                    <a:cubicBezTo>
                      <a:pt x="1097" y="119"/>
                      <a:pt x="1098" y="116"/>
                      <a:pt x="1098" y="115"/>
                    </a:cubicBezTo>
                    <a:cubicBezTo>
                      <a:pt x="1098" y="114"/>
                      <a:pt x="1099" y="113"/>
                      <a:pt x="1100" y="114"/>
                    </a:cubicBezTo>
                    <a:cubicBezTo>
                      <a:pt x="1101" y="114"/>
                      <a:pt x="1101" y="113"/>
                      <a:pt x="1101" y="112"/>
                    </a:cubicBezTo>
                    <a:cubicBezTo>
                      <a:pt x="1101" y="110"/>
                      <a:pt x="1100" y="109"/>
                      <a:pt x="1099" y="109"/>
                    </a:cubicBezTo>
                    <a:cubicBezTo>
                      <a:pt x="1098" y="109"/>
                      <a:pt x="1097" y="110"/>
                      <a:pt x="1096" y="111"/>
                    </a:cubicBezTo>
                    <a:cubicBezTo>
                      <a:pt x="1095" y="112"/>
                      <a:pt x="1094" y="114"/>
                      <a:pt x="1094" y="115"/>
                    </a:cubicBezTo>
                    <a:cubicBezTo>
                      <a:pt x="1094" y="121"/>
                      <a:pt x="1094" y="121"/>
                      <a:pt x="1094" y="121"/>
                    </a:cubicBezTo>
                    <a:cubicBezTo>
                      <a:pt x="1094" y="123"/>
                      <a:pt x="1093" y="127"/>
                      <a:pt x="1092" y="129"/>
                    </a:cubicBezTo>
                    <a:cubicBezTo>
                      <a:pt x="1091" y="132"/>
                      <a:pt x="1091" y="135"/>
                      <a:pt x="1091" y="137"/>
                    </a:cubicBezTo>
                    <a:cubicBezTo>
                      <a:pt x="1091" y="140"/>
                      <a:pt x="1091" y="139"/>
                      <a:pt x="1092" y="137"/>
                    </a:cubicBezTo>
                    <a:close/>
                    <a:moveTo>
                      <a:pt x="1113" y="165"/>
                    </a:moveTo>
                    <a:cubicBezTo>
                      <a:pt x="1111" y="165"/>
                      <a:pt x="1108" y="166"/>
                      <a:pt x="1106" y="166"/>
                    </a:cubicBezTo>
                    <a:cubicBezTo>
                      <a:pt x="1103" y="166"/>
                      <a:pt x="1101" y="168"/>
                      <a:pt x="1100" y="171"/>
                    </a:cubicBezTo>
                    <a:cubicBezTo>
                      <a:pt x="1100" y="173"/>
                      <a:pt x="1101" y="177"/>
                      <a:pt x="1103" y="179"/>
                    </a:cubicBezTo>
                    <a:cubicBezTo>
                      <a:pt x="1105" y="181"/>
                      <a:pt x="1108" y="185"/>
                      <a:pt x="1109" y="186"/>
                    </a:cubicBezTo>
                    <a:cubicBezTo>
                      <a:pt x="1111" y="187"/>
                      <a:pt x="1114" y="189"/>
                      <a:pt x="1115" y="190"/>
                    </a:cubicBezTo>
                    <a:cubicBezTo>
                      <a:pt x="1116" y="191"/>
                      <a:pt x="1118" y="193"/>
                      <a:pt x="1119" y="193"/>
                    </a:cubicBezTo>
                    <a:cubicBezTo>
                      <a:pt x="1120" y="194"/>
                      <a:pt x="1121" y="194"/>
                      <a:pt x="1122" y="194"/>
                    </a:cubicBezTo>
                    <a:cubicBezTo>
                      <a:pt x="1123" y="194"/>
                      <a:pt x="1126" y="193"/>
                      <a:pt x="1128" y="192"/>
                    </a:cubicBezTo>
                    <a:cubicBezTo>
                      <a:pt x="1130" y="191"/>
                      <a:pt x="1131" y="192"/>
                      <a:pt x="1130" y="194"/>
                    </a:cubicBezTo>
                    <a:cubicBezTo>
                      <a:pt x="1129" y="196"/>
                      <a:pt x="1130" y="198"/>
                      <a:pt x="1133" y="199"/>
                    </a:cubicBezTo>
                    <a:cubicBezTo>
                      <a:pt x="1135" y="199"/>
                      <a:pt x="1138" y="200"/>
                      <a:pt x="1139" y="201"/>
                    </a:cubicBezTo>
                    <a:cubicBezTo>
                      <a:pt x="1140" y="201"/>
                      <a:pt x="1142" y="201"/>
                      <a:pt x="1143" y="201"/>
                    </a:cubicBezTo>
                    <a:cubicBezTo>
                      <a:pt x="1144" y="200"/>
                      <a:pt x="1145" y="199"/>
                      <a:pt x="1145" y="197"/>
                    </a:cubicBezTo>
                    <a:cubicBezTo>
                      <a:pt x="1145" y="195"/>
                      <a:pt x="1144" y="193"/>
                      <a:pt x="1144" y="193"/>
                    </a:cubicBezTo>
                    <a:cubicBezTo>
                      <a:pt x="1143" y="192"/>
                      <a:pt x="1142" y="192"/>
                      <a:pt x="1141" y="192"/>
                    </a:cubicBezTo>
                    <a:cubicBezTo>
                      <a:pt x="1140" y="192"/>
                      <a:pt x="1138" y="193"/>
                      <a:pt x="1137" y="193"/>
                    </a:cubicBezTo>
                    <a:cubicBezTo>
                      <a:pt x="1136" y="193"/>
                      <a:pt x="1135" y="192"/>
                      <a:pt x="1136" y="191"/>
                    </a:cubicBezTo>
                    <a:cubicBezTo>
                      <a:pt x="1137" y="190"/>
                      <a:pt x="1139" y="189"/>
                      <a:pt x="1140" y="188"/>
                    </a:cubicBezTo>
                    <a:cubicBezTo>
                      <a:pt x="1141" y="188"/>
                      <a:pt x="1142" y="186"/>
                      <a:pt x="1144" y="184"/>
                    </a:cubicBezTo>
                    <a:cubicBezTo>
                      <a:pt x="1145" y="181"/>
                      <a:pt x="1147" y="179"/>
                      <a:pt x="1148" y="178"/>
                    </a:cubicBezTo>
                    <a:cubicBezTo>
                      <a:pt x="1149" y="178"/>
                      <a:pt x="1151" y="176"/>
                      <a:pt x="1152" y="175"/>
                    </a:cubicBezTo>
                    <a:cubicBezTo>
                      <a:pt x="1153" y="174"/>
                      <a:pt x="1155" y="173"/>
                      <a:pt x="1157" y="172"/>
                    </a:cubicBezTo>
                    <a:cubicBezTo>
                      <a:pt x="1159" y="172"/>
                      <a:pt x="1162" y="172"/>
                      <a:pt x="1164" y="171"/>
                    </a:cubicBezTo>
                    <a:cubicBezTo>
                      <a:pt x="1166" y="170"/>
                      <a:pt x="1169" y="170"/>
                      <a:pt x="1170" y="171"/>
                    </a:cubicBezTo>
                    <a:cubicBezTo>
                      <a:pt x="1171" y="172"/>
                      <a:pt x="1173" y="171"/>
                      <a:pt x="1174" y="170"/>
                    </a:cubicBezTo>
                    <a:cubicBezTo>
                      <a:pt x="1175" y="169"/>
                      <a:pt x="1177" y="169"/>
                      <a:pt x="1179" y="169"/>
                    </a:cubicBezTo>
                    <a:cubicBezTo>
                      <a:pt x="1180" y="170"/>
                      <a:pt x="1180" y="172"/>
                      <a:pt x="1178" y="173"/>
                    </a:cubicBezTo>
                    <a:cubicBezTo>
                      <a:pt x="1176" y="175"/>
                      <a:pt x="1176" y="176"/>
                      <a:pt x="1179" y="175"/>
                    </a:cubicBezTo>
                    <a:cubicBezTo>
                      <a:pt x="1181" y="174"/>
                      <a:pt x="1183" y="174"/>
                      <a:pt x="1184" y="175"/>
                    </a:cubicBezTo>
                    <a:cubicBezTo>
                      <a:pt x="1184" y="176"/>
                      <a:pt x="1183" y="177"/>
                      <a:pt x="1182" y="178"/>
                    </a:cubicBezTo>
                    <a:cubicBezTo>
                      <a:pt x="1181" y="180"/>
                      <a:pt x="1179" y="181"/>
                      <a:pt x="1179" y="182"/>
                    </a:cubicBezTo>
                    <a:cubicBezTo>
                      <a:pt x="1179" y="183"/>
                      <a:pt x="1180" y="184"/>
                      <a:pt x="1181" y="183"/>
                    </a:cubicBezTo>
                    <a:cubicBezTo>
                      <a:pt x="1182" y="183"/>
                      <a:pt x="1184" y="183"/>
                      <a:pt x="1185" y="184"/>
                    </a:cubicBezTo>
                    <a:cubicBezTo>
                      <a:pt x="1185" y="185"/>
                      <a:pt x="1187" y="186"/>
                      <a:pt x="1187" y="186"/>
                    </a:cubicBezTo>
                    <a:cubicBezTo>
                      <a:pt x="1188" y="187"/>
                      <a:pt x="1189" y="184"/>
                      <a:pt x="1189" y="181"/>
                    </a:cubicBezTo>
                    <a:cubicBezTo>
                      <a:pt x="1189" y="178"/>
                      <a:pt x="1190" y="175"/>
                      <a:pt x="1191" y="173"/>
                    </a:cubicBezTo>
                    <a:cubicBezTo>
                      <a:pt x="1191" y="171"/>
                      <a:pt x="1191" y="169"/>
                      <a:pt x="1190" y="168"/>
                    </a:cubicBezTo>
                    <a:cubicBezTo>
                      <a:pt x="1188" y="167"/>
                      <a:pt x="1187" y="165"/>
                      <a:pt x="1186" y="164"/>
                    </a:cubicBezTo>
                    <a:cubicBezTo>
                      <a:pt x="1185" y="162"/>
                      <a:pt x="1183" y="160"/>
                      <a:pt x="1182" y="159"/>
                    </a:cubicBezTo>
                    <a:cubicBezTo>
                      <a:pt x="1181" y="158"/>
                      <a:pt x="1178" y="157"/>
                      <a:pt x="1175" y="156"/>
                    </a:cubicBezTo>
                    <a:cubicBezTo>
                      <a:pt x="1173" y="156"/>
                      <a:pt x="1171" y="155"/>
                      <a:pt x="1170" y="154"/>
                    </a:cubicBezTo>
                    <a:cubicBezTo>
                      <a:pt x="1169" y="152"/>
                      <a:pt x="1168" y="150"/>
                      <a:pt x="1167" y="147"/>
                    </a:cubicBezTo>
                    <a:cubicBezTo>
                      <a:pt x="1166" y="145"/>
                      <a:pt x="1165" y="142"/>
                      <a:pt x="1165" y="140"/>
                    </a:cubicBezTo>
                    <a:cubicBezTo>
                      <a:pt x="1166" y="139"/>
                      <a:pt x="1167" y="136"/>
                      <a:pt x="1167" y="135"/>
                    </a:cubicBezTo>
                    <a:cubicBezTo>
                      <a:pt x="1168" y="134"/>
                      <a:pt x="1170" y="132"/>
                      <a:pt x="1172" y="131"/>
                    </a:cubicBezTo>
                    <a:cubicBezTo>
                      <a:pt x="1173" y="130"/>
                      <a:pt x="1175" y="127"/>
                      <a:pt x="1176" y="126"/>
                    </a:cubicBezTo>
                    <a:cubicBezTo>
                      <a:pt x="1177" y="124"/>
                      <a:pt x="1177" y="121"/>
                      <a:pt x="1177" y="119"/>
                    </a:cubicBezTo>
                    <a:cubicBezTo>
                      <a:pt x="1177" y="117"/>
                      <a:pt x="1176" y="114"/>
                      <a:pt x="1174" y="113"/>
                    </a:cubicBezTo>
                    <a:cubicBezTo>
                      <a:pt x="1173" y="111"/>
                      <a:pt x="1170" y="110"/>
                      <a:pt x="1169" y="110"/>
                    </a:cubicBezTo>
                    <a:cubicBezTo>
                      <a:pt x="1168" y="111"/>
                      <a:pt x="1164" y="111"/>
                      <a:pt x="1161" y="112"/>
                    </a:cubicBezTo>
                    <a:cubicBezTo>
                      <a:pt x="1158" y="112"/>
                      <a:pt x="1154" y="113"/>
                      <a:pt x="1152" y="114"/>
                    </a:cubicBezTo>
                    <a:cubicBezTo>
                      <a:pt x="1149" y="114"/>
                      <a:pt x="1146" y="114"/>
                      <a:pt x="1143" y="112"/>
                    </a:cubicBezTo>
                    <a:cubicBezTo>
                      <a:pt x="1141" y="111"/>
                      <a:pt x="1139" y="108"/>
                      <a:pt x="1138" y="106"/>
                    </a:cubicBezTo>
                    <a:cubicBezTo>
                      <a:pt x="1137" y="104"/>
                      <a:pt x="1136" y="101"/>
                      <a:pt x="1136" y="100"/>
                    </a:cubicBezTo>
                    <a:cubicBezTo>
                      <a:pt x="1135" y="98"/>
                      <a:pt x="1137" y="97"/>
                      <a:pt x="1138" y="96"/>
                    </a:cubicBezTo>
                    <a:cubicBezTo>
                      <a:pt x="1139" y="95"/>
                      <a:pt x="1141" y="93"/>
                      <a:pt x="1142" y="92"/>
                    </a:cubicBezTo>
                    <a:cubicBezTo>
                      <a:pt x="1142" y="90"/>
                      <a:pt x="1141" y="88"/>
                      <a:pt x="1139" y="88"/>
                    </a:cubicBezTo>
                    <a:cubicBezTo>
                      <a:pt x="1136" y="88"/>
                      <a:pt x="1133" y="88"/>
                      <a:pt x="1131" y="89"/>
                    </a:cubicBezTo>
                    <a:cubicBezTo>
                      <a:pt x="1130" y="90"/>
                      <a:pt x="1126" y="91"/>
                      <a:pt x="1124" y="91"/>
                    </a:cubicBezTo>
                    <a:cubicBezTo>
                      <a:pt x="1122" y="91"/>
                      <a:pt x="1119" y="92"/>
                      <a:pt x="1117" y="94"/>
                    </a:cubicBezTo>
                    <a:cubicBezTo>
                      <a:pt x="1114" y="96"/>
                      <a:pt x="1113" y="99"/>
                      <a:pt x="1112" y="99"/>
                    </a:cubicBezTo>
                    <a:cubicBezTo>
                      <a:pt x="1112" y="100"/>
                      <a:pt x="1114" y="100"/>
                      <a:pt x="1116" y="99"/>
                    </a:cubicBezTo>
                    <a:cubicBezTo>
                      <a:pt x="1118" y="99"/>
                      <a:pt x="1121" y="98"/>
                      <a:pt x="1121" y="98"/>
                    </a:cubicBezTo>
                    <a:cubicBezTo>
                      <a:pt x="1122" y="98"/>
                      <a:pt x="1122" y="100"/>
                      <a:pt x="1122" y="102"/>
                    </a:cubicBezTo>
                    <a:cubicBezTo>
                      <a:pt x="1121" y="104"/>
                      <a:pt x="1120" y="108"/>
                      <a:pt x="1119" y="110"/>
                    </a:cubicBezTo>
                    <a:cubicBezTo>
                      <a:pt x="1118" y="112"/>
                      <a:pt x="1117" y="115"/>
                      <a:pt x="1117" y="116"/>
                    </a:cubicBezTo>
                    <a:cubicBezTo>
                      <a:pt x="1117" y="117"/>
                      <a:pt x="1118" y="118"/>
                      <a:pt x="1120" y="118"/>
                    </a:cubicBezTo>
                    <a:cubicBezTo>
                      <a:pt x="1121" y="118"/>
                      <a:pt x="1122" y="117"/>
                      <a:pt x="1123" y="116"/>
                    </a:cubicBezTo>
                    <a:cubicBezTo>
                      <a:pt x="1124" y="115"/>
                      <a:pt x="1125" y="113"/>
                      <a:pt x="1127" y="111"/>
                    </a:cubicBezTo>
                    <a:cubicBezTo>
                      <a:pt x="1129" y="110"/>
                      <a:pt x="1130" y="108"/>
                      <a:pt x="1131" y="106"/>
                    </a:cubicBezTo>
                    <a:cubicBezTo>
                      <a:pt x="1132" y="105"/>
                      <a:pt x="1133" y="106"/>
                      <a:pt x="1134" y="109"/>
                    </a:cubicBezTo>
                    <a:cubicBezTo>
                      <a:pt x="1135" y="112"/>
                      <a:pt x="1137" y="115"/>
                      <a:pt x="1139" y="116"/>
                    </a:cubicBezTo>
                    <a:cubicBezTo>
                      <a:pt x="1141" y="116"/>
                      <a:pt x="1144" y="117"/>
                      <a:pt x="1146" y="118"/>
                    </a:cubicBezTo>
                    <a:cubicBezTo>
                      <a:pt x="1147" y="119"/>
                      <a:pt x="1149" y="119"/>
                      <a:pt x="1150" y="119"/>
                    </a:cubicBezTo>
                    <a:cubicBezTo>
                      <a:pt x="1151" y="118"/>
                      <a:pt x="1152" y="118"/>
                      <a:pt x="1153" y="118"/>
                    </a:cubicBezTo>
                    <a:cubicBezTo>
                      <a:pt x="1153" y="118"/>
                      <a:pt x="1154" y="120"/>
                      <a:pt x="1154" y="122"/>
                    </a:cubicBezTo>
                    <a:cubicBezTo>
                      <a:pt x="1155" y="124"/>
                      <a:pt x="1155" y="127"/>
                      <a:pt x="1155" y="128"/>
                    </a:cubicBezTo>
                    <a:cubicBezTo>
                      <a:pt x="1155" y="129"/>
                      <a:pt x="1155" y="131"/>
                      <a:pt x="1155" y="132"/>
                    </a:cubicBezTo>
                    <a:cubicBezTo>
                      <a:pt x="1155" y="133"/>
                      <a:pt x="1156" y="135"/>
                      <a:pt x="1157" y="136"/>
                    </a:cubicBezTo>
                    <a:cubicBezTo>
                      <a:pt x="1158" y="137"/>
                      <a:pt x="1160" y="139"/>
                      <a:pt x="1160" y="141"/>
                    </a:cubicBezTo>
                    <a:cubicBezTo>
                      <a:pt x="1160" y="142"/>
                      <a:pt x="1161" y="144"/>
                      <a:pt x="1162" y="145"/>
                    </a:cubicBezTo>
                    <a:cubicBezTo>
                      <a:pt x="1162" y="146"/>
                      <a:pt x="1162" y="147"/>
                      <a:pt x="1161" y="147"/>
                    </a:cubicBezTo>
                    <a:cubicBezTo>
                      <a:pt x="1161" y="148"/>
                      <a:pt x="1160" y="149"/>
                      <a:pt x="1160" y="150"/>
                    </a:cubicBezTo>
                    <a:cubicBezTo>
                      <a:pt x="1161" y="150"/>
                      <a:pt x="1160" y="151"/>
                      <a:pt x="1160" y="152"/>
                    </a:cubicBezTo>
                    <a:cubicBezTo>
                      <a:pt x="1160" y="153"/>
                      <a:pt x="1158" y="153"/>
                      <a:pt x="1157" y="153"/>
                    </a:cubicBezTo>
                    <a:cubicBezTo>
                      <a:pt x="1156" y="153"/>
                      <a:pt x="1154" y="152"/>
                      <a:pt x="1154" y="151"/>
                    </a:cubicBezTo>
                    <a:cubicBezTo>
                      <a:pt x="1153" y="150"/>
                      <a:pt x="1153" y="149"/>
                      <a:pt x="1154" y="148"/>
                    </a:cubicBezTo>
                    <a:cubicBezTo>
                      <a:pt x="1154" y="147"/>
                      <a:pt x="1154" y="145"/>
                      <a:pt x="1153" y="145"/>
                    </a:cubicBezTo>
                    <a:cubicBezTo>
                      <a:pt x="1152" y="144"/>
                      <a:pt x="1151" y="142"/>
                      <a:pt x="1152" y="140"/>
                    </a:cubicBezTo>
                    <a:cubicBezTo>
                      <a:pt x="1152" y="138"/>
                      <a:pt x="1152" y="137"/>
                      <a:pt x="1150" y="137"/>
                    </a:cubicBezTo>
                    <a:cubicBezTo>
                      <a:pt x="1149" y="137"/>
                      <a:pt x="1147" y="136"/>
                      <a:pt x="1145" y="135"/>
                    </a:cubicBezTo>
                    <a:cubicBezTo>
                      <a:pt x="1143" y="134"/>
                      <a:pt x="1142" y="132"/>
                      <a:pt x="1142" y="131"/>
                    </a:cubicBezTo>
                    <a:cubicBezTo>
                      <a:pt x="1142" y="130"/>
                      <a:pt x="1141" y="128"/>
                      <a:pt x="1140" y="127"/>
                    </a:cubicBezTo>
                    <a:cubicBezTo>
                      <a:pt x="1139" y="126"/>
                      <a:pt x="1137" y="126"/>
                      <a:pt x="1135" y="127"/>
                    </a:cubicBezTo>
                    <a:cubicBezTo>
                      <a:pt x="1134" y="128"/>
                      <a:pt x="1132" y="128"/>
                      <a:pt x="1132" y="125"/>
                    </a:cubicBezTo>
                    <a:cubicBezTo>
                      <a:pt x="1131" y="123"/>
                      <a:pt x="1131" y="120"/>
                      <a:pt x="1132" y="118"/>
                    </a:cubicBezTo>
                    <a:cubicBezTo>
                      <a:pt x="1132" y="116"/>
                      <a:pt x="1131" y="115"/>
                      <a:pt x="1129" y="117"/>
                    </a:cubicBezTo>
                    <a:cubicBezTo>
                      <a:pt x="1127" y="119"/>
                      <a:pt x="1126" y="122"/>
                      <a:pt x="1125" y="125"/>
                    </a:cubicBezTo>
                    <a:cubicBezTo>
                      <a:pt x="1125" y="127"/>
                      <a:pt x="1124" y="128"/>
                      <a:pt x="1123" y="127"/>
                    </a:cubicBezTo>
                    <a:cubicBezTo>
                      <a:pt x="1123" y="125"/>
                      <a:pt x="1121" y="123"/>
                      <a:pt x="1119" y="123"/>
                    </a:cubicBezTo>
                    <a:cubicBezTo>
                      <a:pt x="1118" y="122"/>
                      <a:pt x="1115" y="122"/>
                      <a:pt x="1113" y="122"/>
                    </a:cubicBezTo>
                    <a:cubicBezTo>
                      <a:pt x="1111" y="122"/>
                      <a:pt x="1108" y="123"/>
                      <a:pt x="1106" y="123"/>
                    </a:cubicBezTo>
                    <a:cubicBezTo>
                      <a:pt x="1104" y="123"/>
                      <a:pt x="1103" y="124"/>
                      <a:pt x="1104" y="125"/>
                    </a:cubicBezTo>
                    <a:cubicBezTo>
                      <a:pt x="1104" y="126"/>
                      <a:pt x="1105" y="129"/>
                      <a:pt x="1106" y="130"/>
                    </a:cubicBezTo>
                    <a:cubicBezTo>
                      <a:pt x="1107" y="131"/>
                      <a:pt x="1109" y="133"/>
                      <a:pt x="1111" y="133"/>
                    </a:cubicBezTo>
                    <a:cubicBezTo>
                      <a:pt x="1114" y="134"/>
                      <a:pt x="1115" y="135"/>
                      <a:pt x="1115" y="136"/>
                    </a:cubicBezTo>
                    <a:cubicBezTo>
                      <a:pt x="1115" y="137"/>
                      <a:pt x="1116" y="139"/>
                      <a:pt x="1118" y="140"/>
                    </a:cubicBezTo>
                    <a:cubicBezTo>
                      <a:pt x="1119" y="141"/>
                      <a:pt x="1119" y="142"/>
                      <a:pt x="1117" y="142"/>
                    </a:cubicBezTo>
                    <a:cubicBezTo>
                      <a:pt x="1116" y="143"/>
                      <a:pt x="1113" y="144"/>
                      <a:pt x="1111" y="145"/>
                    </a:cubicBezTo>
                    <a:cubicBezTo>
                      <a:pt x="1109" y="146"/>
                      <a:pt x="1107" y="149"/>
                      <a:pt x="1106" y="151"/>
                    </a:cubicBezTo>
                    <a:cubicBezTo>
                      <a:pt x="1106" y="152"/>
                      <a:pt x="1107" y="154"/>
                      <a:pt x="1109" y="154"/>
                    </a:cubicBezTo>
                    <a:cubicBezTo>
                      <a:pt x="1111" y="153"/>
                      <a:pt x="1113" y="156"/>
                      <a:pt x="1115" y="159"/>
                    </a:cubicBezTo>
                    <a:cubicBezTo>
                      <a:pt x="1117" y="162"/>
                      <a:pt x="1118" y="164"/>
                      <a:pt x="1117" y="165"/>
                    </a:cubicBezTo>
                    <a:cubicBezTo>
                      <a:pt x="1116" y="165"/>
                      <a:pt x="1115" y="165"/>
                      <a:pt x="1113" y="165"/>
                    </a:cubicBezTo>
                    <a:close/>
                    <a:moveTo>
                      <a:pt x="279" y="327"/>
                    </a:moveTo>
                    <a:cubicBezTo>
                      <a:pt x="281" y="326"/>
                      <a:pt x="284" y="325"/>
                      <a:pt x="285" y="325"/>
                    </a:cubicBezTo>
                    <a:cubicBezTo>
                      <a:pt x="287" y="325"/>
                      <a:pt x="290" y="325"/>
                      <a:pt x="293" y="325"/>
                    </a:cubicBezTo>
                    <a:cubicBezTo>
                      <a:pt x="295" y="325"/>
                      <a:pt x="296" y="324"/>
                      <a:pt x="294" y="323"/>
                    </a:cubicBezTo>
                    <a:cubicBezTo>
                      <a:pt x="293" y="321"/>
                      <a:pt x="291" y="320"/>
                      <a:pt x="289" y="321"/>
                    </a:cubicBezTo>
                    <a:cubicBezTo>
                      <a:pt x="287" y="321"/>
                      <a:pt x="285" y="321"/>
                      <a:pt x="283" y="321"/>
                    </a:cubicBezTo>
                    <a:cubicBezTo>
                      <a:pt x="282" y="321"/>
                      <a:pt x="280" y="322"/>
                      <a:pt x="279" y="322"/>
                    </a:cubicBezTo>
                    <a:cubicBezTo>
                      <a:pt x="279" y="322"/>
                      <a:pt x="277" y="323"/>
                      <a:pt x="275" y="324"/>
                    </a:cubicBezTo>
                    <a:cubicBezTo>
                      <a:pt x="274" y="325"/>
                      <a:pt x="274" y="326"/>
                      <a:pt x="275" y="328"/>
                    </a:cubicBezTo>
                    <a:cubicBezTo>
                      <a:pt x="276" y="329"/>
                      <a:pt x="278" y="329"/>
                      <a:pt x="279" y="327"/>
                    </a:cubicBezTo>
                    <a:close/>
                    <a:moveTo>
                      <a:pt x="310" y="322"/>
                    </a:moveTo>
                    <a:cubicBezTo>
                      <a:pt x="313" y="322"/>
                      <a:pt x="317" y="322"/>
                      <a:pt x="318" y="321"/>
                    </a:cubicBezTo>
                    <a:cubicBezTo>
                      <a:pt x="320" y="321"/>
                      <a:pt x="321" y="320"/>
                      <a:pt x="321" y="320"/>
                    </a:cubicBezTo>
                    <a:cubicBezTo>
                      <a:pt x="321" y="319"/>
                      <a:pt x="320" y="319"/>
                      <a:pt x="318" y="319"/>
                    </a:cubicBezTo>
                    <a:cubicBezTo>
                      <a:pt x="316" y="319"/>
                      <a:pt x="313" y="318"/>
                      <a:pt x="312" y="318"/>
                    </a:cubicBezTo>
                    <a:cubicBezTo>
                      <a:pt x="310" y="317"/>
                      <a:pt x="308" y="317"/>
                      <a:pt x="307" y="317"/>
                    </a:cubicBezTo>
                    <a:cubicBezTo>
                      <a:pt x="306" y="318"/>
                      <a:pt x="305" y="319"/>
                      <a:pt x="305" y="320"/>
                    </a:cubicBezTo>
                    <a:cubicBezTo>
                      <a:pt x="304" y="321"/>
                      <a:pt x="307" y="322"/>
                      <a:pt x="310" y="322"/>
                    </a:cubicBezTo>
                    <a:close/>
                    <a:moveTo>
                      <a:pt x="337" y="318"/>
                    </a:moveTo>
                    <a:cubicBezTo>
                      <a:pt x="339" y="319"/>
                      <a:pt x="342" y="319"/>
                      <a:pt x="343" y="319"/>
                    </a:cubicBezTo>
                    <a:cubicBezTo>
                      <a:pt x="345" y="319"/>
                      <a:pt x="345" y="318"/>
                      <a:pt x="343" y="317"/>
                    </a:cubicBezTo>
                    <a:cubicBezTo>
                      <a:pt x="342" y="316"/>
                      <a:pt x="339" y="315"/>
                      <a:pt x="338" y="314"/>
                    </a:cubicBezTo>
                    <a:cubicBezTo>
                      <a:pt x="336" y="314"/>
                      <a:pt x="335" y="315"/>
                      <a:pt x="335" y="316"/>
                    </a:cubicBezTo>
                    <a:cubicBezTo>
                      <a:pt x="334" y="317"/>
                      <a:pt x="335" y="318"/>
                      <a:pt x="337" y="318"/>
                    </a:cubicBezTo>
                    <a:close/>
                    <a:moveTo>
                      <a:pt x="373" y="335"/>
                    </a:moveTo>
                    <a:cubicBezTo>
                      <a:pt x="374" y="335"/>
                      <a:pt x="376" y="333"/>
                      <a:pt x="377" y="333"/>
                    </a:cubicBezTo>
                    <a:cubicBezTo>
                      <a:pt x="378" y="332"/>
                      <a:pt x="378" y="331"/>
                      <a:pt x="377" y="330"/>
                    </a:cubicBezTo>
                    <a:cubicBezTo>
                      <a:pt x="375" y="330"/>
                      <a:pt x="373" y="330"/>
                      <a:pt x="373" y="331"/>
                    </a:cubicBezTo>
                    <a:cubicBezTo>
                      <a:pt x="372" y="331"/>
                      <a:pt x="371" y="333"/>
                      <a:pt x="371" y="334"/>
                    </a:cubicBezTo>
                    <a:cubicBezTo>
                      <a:pt x="371" y="336"/>
                      <a:pt x="372" y="336"/>
                      <a:pt x="373" y="335"/>
                    </a:cubicBezTo>
                    <a:close/>
                    <a:moveTo>
                      <a:pt x="161" y="364"/>
                    </a:moveTo>
                    <a:cubicBezTo>
                      <a:pt x="163" y="364"/>
                      <a:pt x="165" y="363"/>
                      <a:pt x="164" y="363"/>
                    </a:cubicBezTo>
                    <a:cubicBezTo>
                      <a:pt x="164" y="362"/>
                      <a:pt x="164" y="361"/>
                      <a:pt x="165" y="360"/>
                    </a:cubicBezTo>
                    <a:cubicBezTo>
                      <a:pt x="166" y="359"/>
                      <a:pt x="168" y="358"/>
                      <a:pt x="169" y="357"/>
                    </a:cubicBezTo>
                    <a:cubicBezTo>
                      <a:pt x="171" y="357"/>
                      <a:pt x="171" y="355"/>
                      <a:pt x="169" y="354"/>
                    </a:cubicBezTo>
                    <a:cubicBezTo>
                      <a:pt x="168" y="353"/>
                      <a:pt x="165" y="352"/>
                      <a:pt x="163" y="353"/>
                    </a:cubicBezTo>
                    <a:cubicBezTo>
                      <a:pt x="160" y="354"/>
                      <a:pt x="157" y="355"/>
                      <a:pt x="155" y="356"/>
                    </a:cubicBezTo>
                    <a:cubicBezTo>
                      <a:pt x="153" y="357"/>
                      <a:pt x="151" y="358"/>
                      <a:pt x="152" y="359"/>
                    </a:cubicBezTo>
                    <a:cubicBezTo>
                      <a:pt x="152" y="360"/>
                      <a:pt x="153" y="362"/>
                      <a:pt x="154" y="363"/>
                    </a:cubicBezTo>
                    <a:cubicBezTo>
                      <a:pt x="155" y="364"/>
                      <a:pt x="158" y="365"/>
                      <a:pt x="161" y="364"/>
                    </a:cubicBezTo>
                    <a:close/>
                    <a:moveTo>
                      <a:pt x="189" y="350"/>
                    </a:moveTo>
                    <a:cubicBezTo>
                      <a:pt x="190" y="349"/>
                      <a:pt x="190" y="348"/>
                      <a:pt x="189" y="347"/>
                    </a:cubicBezTo>
                    <a:cubicBezTo>
                      <a:pt x="188" y="346"/>
                      <a:pt x="186" y="345"/>
                      <a:pt x="185" y="346"/>
                    </a:cubicBezTo>
                    <a:cubicBezTo>
                      <a:pt x="184" y="346"/>
                      <a:pt x="184" y="348"/>
                      <a:pt x="185" y="349"/>
                    </a:cubicBezTo>
                    <a:cubicBezTo>
                      <a:pt x="186" y="350"/>
                      <a:pt x="188" y="350"/>
                      <a:pt x="189" y="350"/>
                    </a:cubicBezTo>
                    <a:close/>
                    <a:moveTo>
                      <a:pt x="182" y="358"/>
                    </a:moveTo>
                    <a:cubicBezTo>
                      <a:pt x="183" y="358"/>
                      <a:pt x="184" y="358"/>
                      <a:pt x="183" y="357"/>
                    </a:cubicBezTo>
                    <a:cubicBezTo>
                      <a:pt x="182" y="356"/>
                      <a:pt x="182" y="357"/>
                      <a:pt x="181" y="357"/>
                    </a:cubicBezTo>
                    <a:cubicBezTo>
                      <a:pt x="181" y="358"/>
                      <a:pt x="181" y="359"/>
                      <a:pt x="182" y="358"/>
                    </a:cubicBezTo>
                    <a:close/>
                    <a:moveTo>
                      <a:pt x="200" y="340"/>
                    </a:moveTo>
                    <a:cubicBezTo>
                      <a:pt x="203" y="340"/>
                      <a:pt x="208" y="339"/>
                      <a:pt x="211" y="339"/>
                    </a:cubicBezTo>
                    <a:cubicBezTo>
                      <a:pt x="214" y="339"/>
                      <a:pt x="215" y="338"/>
                      <a:pt x="213" y="338"/>
                    </a:cubicBezTo>
                    <a:cubicBezTo>
                      <a:pt x="212" y="337"/>
                      <a:pt x="209" y="337"/>
                      <a:pt x="207" y="337"/>
                    </a:cubicBezTo>
                    <a:cubicBezTo>
                      <a:pt x="205" y="337"/>
                      <a:pt x="202" y="337"/>
                      <a:pt x="199" y="337"/>
                    </a:cubicBezTo>
                    <a:cubicBezTo>
                      <a:pt x="197" y="338"/>
                      <a:pt x="193" y="338"/>
                      <a:pt x="191" y="339"/>
                    </a:cubicBezTo>
                    <a:cubicBezTo>
                      <a:pt x="189" y="340"/>
                      <a:pt x="189" y="340"/>
                      <a:pt x="191" y="340"/>
                    </a:cubicBezTo>
                    <a:cubicBezTo>
                      <a:pt x="194" y="341"/>
                      <a:pt x="198" y="340"/>
                      <a:pt x="200" y="340"/>
                    </a:cubicBezTo>
                    <a:close/>
                    <a:moveTo>
                      <a:pt x="231" y="333"/>
                    </a:moveTo>
                    <a:cubicBezTo>
                      <a:pt x="233" y="333"/>
                      <a:pt x="236" y="334"/>
                      <a:pt x="239" y="334"/>
                    </a:cubicBezTo>
                    <a:cubicBezTo>
                      <a:pt x="241" y="334"/>
                      <a:pt x="244" y="334"/>
                      <a:pt x="246" y="333"/>
                    </a:cubicBezTo>
                    <a:cubicBezTo>
                      <a:pt x="248" y="332"/>
                      <a:pt x="250" y="330"/>
                      <a:pt x="251" y="330"/>
                    </a:cubicBezTo>
                    <a:cubicBezTo>
                      <a:pt x="252" y="330"/>
                      <a:pt x="252" y="329"/>
                      <a:pt x="249" y="329"/>
                    </a:cubicBezTo>
                    <a:cubicBezTo>
                      <a:pt x="247" y="328"/>
                      <a:pt x="243" y="328"/>
                      <a:pt x="240" y="328"/>
                    </a:cubicBezTo>
                    <a:cubicBezTo>
                      <a:pt x="234" y="328"/>
                      <a:pt x="234" y="328"/>
                      <a:pt x="234" y="328"/>
                    </a:cubicBezTo>
                    <a:cubicBezTo>
                      <a:pt x="233" y="328"/>
                      <a:pt x="231" y="329"/>
                      <a:pt x="229" y="331"/>
                    </a:cubicBezTo>
                    <a:cubicBezTo>
                      <a:pt x="228" y="332"/>
                      <a:pt x="228" y="333"/>
                      <a:pt x="231" y="333"/>
                    </a:cubicBezTo>
                    <a:close/>
                    <a:moveTo>
                      <a:pt x="263" y="330"/>
                    </a:moveTo>
                    <a:cubicBezTo>
                      <a:pt x="265" y="330"/>
                      <a:pt x="266" y="329"/>
                      <a:pt x="266" y="329"/>
                    </a:cubicBezTo>
                    <a:cubicBezTo>
                      <a:pt x="266" y="328"/>
                      <a:pt x="265" y="327"/>
                      <a:pt x="265" y="327"/>
                    </a:cubicBezTo>
                    <a:cubicBezTo>
                      <a:pt x="264" y="327"/>
                      <a:pt x="263" y="328"/>
                      <a:pt x="262" y="328"/>
                    </a:cubicBezTo>
                    <a:cubicBezTo>
                      <a:pt x="261" y="329"/>
                      <a:pt x="262" y="329"/>
                      <a:pt x="263" y="330"/>
                    </a:cubicBezTo>
                    <a:close/>
                  </a:path>
                </a:pathLst>
              </a:custGeom>
              <a:solidFill>
                <a:schemeClr val="tx2"/>
              </a:solidFill>
              <a:ln w="1016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7" name="Group 115">
              <a:extLst>
                <a:ext uri="{FF2B5EF4-FFF2-40B4-BE49-F238E27FC236}">
                  <a16:creationId xmlns:a16="http://schemas.microsoft.com/office/drawing/2014/main" xmlns="" id="{798DAB5C-485E-4EE3-AE67-2BDF084CD4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06" y="228"/>
              <a:ext cx="2856" cy="3912"/>
              <a:chOff x="1344" y="288"/>
              <a:chExt cx="2856" cy="3912"/>
            </a:xfrm>
          </p:grpSpPr>
          <p:sp>
            <p:nvSpPr>
              <p:cNvPr id="8" name="AutoShape 116">
                <a:extLst>
                  <a:ext uri="{FF2B5EF4-FFF2-40B4-BE49-F238E27FC236}">
                    <a16:creationId xmlns:a16="http://schemas.microsoft.com/office/drawing/2014/main" xmlns="" id="{55ED1DF7-CB32-4FB9-808A-A62B963B0A57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344" y="288"/>
                <a:ext cx="2856" cy="3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9" name="Freeform 117">
                <a:extLst>
                  <a:ext uri="{FF2B5EF4-FFF2-40B4-BE49-F238E27FC236}">
                    <a16:creationId xmlns:a16="http://schemas.microsoft.com/office/drawing/2014/main" xmlns="" id="{E985127B-F1F7-4E42-AE86-7650C4BC54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40" y="288"/>
                <a:ext cx="2858" cy="3910"/>
              </a:xfrm>
              <a:custGeom>
                <a:avLst/>
                <a:gdLst/>
                <a:ahLst/>
                <a:cxnLst>
                  <a:cxn ang="0">
                    <a:pos x="1356" y="783"/>
                  </a:cxn>
                  <a:cxn ang="0">
                    <a:pos x="1343" y="613"/>
                  </a:cxn>
                  <a:cxn ang="0">
                    <a:pos x="1303" y="425"/>
                  </a:cxn>
                  <a:cxn ang="0">
                    <a:pos x="1214" y="279"/>
                  </a:cxn>
                  <a:cxn ang="0">
                    <a:pos x="1132" y="210"/>
                  </a:cxn>
                  <a:cxn ang="0">
                    <a:pos x="1042" y="168"/>
                  </a:cxn>
                  <a:cxn ang="0">
                    <a:pos x="1019" y="166"/>
                  </a:cxn>
                  <a:cxn ang="0">
                    <a:pos x="971" y="200"/>
                  </a:cxn>
                  <a:cxn ang="0">
                    <a:pos x="884" y="244"/>
                  </a:cxn>
                  <a:cxn ang="0">
                    <a:pos x="775" y="274"/>
                  </a:cxn>
                  <a:cxn ang="0">
                    <a:pos x="733" y="177"/>
                  </a:cxn>
                  <a:cxn ang="0">
                    <a:pos x="649" y="135"/>
                  </a:cxn>
                  <a:cxn ang="0">
                    <a:pos x="577" y="60"/>
                  </a:cxn>
                  <a:cxn ang="0">
                    <a:pos x="412" y="35"/>
                  </a:cxn>
                  <a:cxn ang="0">
                    <a:pos x="436" y="46"/>
                  </a:cxn>
                  <a:cxn ang="0">
                    <a:pos x="490" y="149"/>
                  </a:cxn>
                  <a:cxn ang="0">
                    <a:pos x="492" y="190"/>
                  </a:cxn>
                  <a:cxn ang="0">
                    <a:pos x="525" y="294"/>
                  </a:cxn>
                  <a:cxn ang="0">
                    <a:pos x="515" y="302"/>
                  </a:cxn>
                  <a:cxn ang="0">
                    <a:pos x="425" y="425"/>
                  </a:cxn>
                  <a:cxn ang="0">
                    <a:pos x="367" y="402"/>
                  </a:cxn>
                  <a:cxn ang="0">
                    <a:pos x="221" y="359"/>
                  </a:cxn>
                  <a:cxn ang="0">
                    <a:pos x="222" y="529"/>
                  </a:cxn>
                  <a:cxn ang="0">
                    <a:pos x="196" y="697"/>
                  </a:cxn>
                  <a:cxn ang="0">
                    <a:pos x="76" y="788"/>
                  </a:cxn>
                  <a:cxn ang="0">
                    <a:pos x="59" y="888"/>
                  </a:cxn>
                  <a:cxn ang="0">
                    <a:pos x="26" y="1022"/>
                  </a:cxn>
                  <a:cxn ang="0">
                    <a:pos x="67" y="1137"/>
                  </a:cxn>
                  <a:cxn ang="0">
                    <a:pos x="60" y="1296"/>
                  </a:cxn>
                  <a:cxn ang="0">
                    <a:pos x="92" y="1417"/>
                  </a:cxn>
                  <a:cxn ang="0">
                    <a:pos x="205" y="1481"/>
                  </a:cxn>
                  <a:cxn ang="0">
                    <a:pos x="338" y="1551"/>
                  </a:cxn>
                  <a:cxn ang="0">
                    <a:pos x="247" y="1727"/>
                  </a:cxn>
                  <a:cxn ang="0">
                    <a:pos x="288" y="1869"/>
                  </a:cxn>
                  <a:cxn ang="0">
                    <a:pos x="415" y="1856"/>
                  </a:cxn>
                  <a:cxn ang="0">
                    <a:pos x="443" y="1851"/>
                  </a:cxn>
                  <a:cxn ang="0">
                    <a:pos x="616" y="1884"/>
                  </a:cxn>
                  <a:cxn ang="0">
                    <a:pos x="717" y="1922"/>
                  </a:cxn>
                  <a:cxn ang="0">
                    <a:pos x="825" y="1921"/>
                  </a:cxn>
                  <a:cxn ang="0">
                    <a:pos x="1011" y="1857"/>
                  </a:cxn>
                  <a:cxn ang="0">
                    <a:pos x="1152" y="1883"/>
                  </a:cxn>
                  <a:cxn ang="0">
                    <a:pos x="1110" y="1725"/>
                  </a:cxn>
                  <a:cxn ang="0">
                    <a:pos x="1255" y="1627"/>
                  </a:cxn>
                  <a:cxn ang="0">
                    <a:pos x="1159" y="1472"/>
                  </a:cxn>
                  <a:cxn ang="0">
                    <a:pos x="1035" y="1321"/>
                  </a:cxn>
                  <a:cxn ang="0">
                    <a:pos x="982" y="1188"/>
                  </a:cxn>
                  <a:cxn ang="0">
                    <a:pos x="1102" y="1158"/>
                  </a:cxn>
                  <a:cxn ang="0">
                    <a:pos x="1229" y="1077"/>
                  </a:cxn>
                  <a:cxn ang="0">
                    <a:pos x="1329" y="995"/>
                  </a:cxn>
                  <a:cxn ang="0">
                    <a:pos x="1422" y="947"/>
                  </a:cxn>
                  <a:cxn ang="0">
                    <a:pos x="1222" y="257"/>
                  </a:cxn>
                  <a:cxn ang="0">
                    <a:pos x="1244" y="251"/>
                  </a:cxn>
                  <a:cxn ang="0">
                    <a:pos x="410" y="111"/>
                  </a:cxn>
                  <a:cxn ang="0">
                    <a:pos x="829" y="149"/>
                  </a:cxn>
                  <a:cxn ang="0">
                    <a:pos x="1094" y="121"/>
                  </a:cxn>
                  <a:cxn ang="0">
                    <a:pos x="1164" y="171"/>
                  </a:cxn>
                  <a:cxn ang="0">
                    <a:pos x="1161" y="112"/>
                  </a:cxn>
                  <a:cxn ang="0">
                    <a:pos x="1155" y="128"/>
                  </a:cxn>
                  <a:cxn ang="0">
                    <a:pos x="1106" y="130"/>
                  </a:cxn>
                  <a:cxn ang="0">
                    <a:pos x="305" y="320"/>
                  </a:cxn>
                  <a:cxn ang="0">
                    <a:pos x="185" y="349"/>
                  </a:cxn>
                  <a:cxn ang="0">
                    <a:pos x="263" y="330"/>
                  </a:cxn>
                </a:cxnLst>
                <a:rect l="0" t="0" r="r" b="b"/>
                <a:pathLst>
                  <a:path w="1426" h="1952">
                    <a:moveTo>
                      <a:pt x="1424" y="939"/>
                    </a:moveTo>
                    <a:cubicBezTo>
                      <a:pt x="1425" y="936"/>
                      <a:pt x="1426" y="932"/>
                      <a:pt x="1426" y="930"/>
                    </a:cubicBezTo>
                    <a:cubicBezTo>
                      <a:pt x="1426" y="928"/>
                      <a:pt x="1425" y="925"/>
                      <a:pt x="1423" y="922"/>
                    </a:cubicBezTo>
                    <a:cubicBezTo>
                      <a:pt x="1421" y="920"/>
                      <a:pt x="1419" y="916"/>
                      <a:pt x="1417" y="914"/>
                    </a:cubicBezTo>
                    <a:cubicBezTo>
                      <a:pt x="1416" y="912"/>
                      <a:pt x="1415" y="909"/>
                      <a:pt x="1415" y="907"/>
                    </a:cubicBezTo>
                    <a:cubicBezTo>
                      <a:pt x="1415" y="905"/>
                      <a:pt x="1415" y="902"/>
                      <a:pt x="1414" y="901"/>
                    </a:cubicBezTo>
                    <a:cubicBezTo>
                      <a:pt x="1413" y="899"/>
                      <a:pt x="1413" y="896"/>
                      <a:pt x="1413" y="894"/>
                    </a:cubicBezTo>
                    <a:cubicBezTo>
                      <a:pt x="1413" y="888"/>
                      <a:pt x="1413" y="888"/>
                      <a:pt x="1413" y="888"/>
                    </a:cubicBezTo>
                    <a:cubicBezTo>
                      <a:pt x="1413" y="887"/>
                      <a:pt x="1412" y="885"/>
                      <a:pt x="1411" y="883"/>
                    </a:cubicBezTo>
                    <a:cubicBezTo>
                      <a:pt x="1411" y="882"/>
                      <a:pt x="1408" y="879"/>
                      <a:pt x="1405" y="878"/>
                    </a:cubicBezTo>
                    <a:cubicBezTo>
                      <a:pt x="1403" y="877"/>
                      <a:pt x="1399" y="875"/>
                      <a:pt x="1398" y="876"/>
                    </a:cubicBezTo>
                    <a:cubicBezTo>
                      <a:pt x="1396" y="876"/>
                      <a:pt x="1393" y="874"/>
                      <a:pt x="1391" y="873"/>
                    </a:cubicBezTo>
                    <a:cubicBezTo>
                      <a:pt x="1388" y="871"/>
                      <a:pt x="1385" y="869"/>
                      <a:pt x="1383" y="869"/>
                    </a:cubicBezTo>
                    <a:cubicBezTo>
                      <a:pt x="1381" y="869"/>
                      <a:pt x="1378" y="869"/>
                      <a:pt x="1377" y="868"/>
                    </a:cubicBezTo>
                    <a:cubicBezTo>
                      <a:pt x="1376" y="867"/>
                      <a:pt x="1375" y="864"/>
                      <a:pt x="1374" y="862"/>
                    </a:cubicBezTo>
                    <a:cubicBezTo>
                      <a:pt x="1374" y="860"/>
                      <a:pt x="1373" y="858"/>
                      <a:pt x="1373" y="858"/>
                    </a:cubicBezTo>
                    <a:cubicBezTo>
                      <a:pt x="1373" y="858"/>
                      <a:pt x="1374" y="856"/>
                      <a:pt x="1375" y="853"/>
                    </a:cubicBezTo>
                    <a:cubicBezTo>
                      <a:pt x="1376" y="851"/>
                      <a:pt x="1377" y="847"/>
                      <a:pt x="1376" y="844"/>
                    </a:cubicBezTo>
                    <a:cubicBezTo>
                      <a:pt x="1376" y="842"/>
                      <a:pt x="1376" y="838"/>
                      <a:pt x="1376" y="836"/>
                    </a:cubicBezTo>
                    <a:cubicBezTo>
                      <a:pt x="1376" y="833"/>
                      <a:pt x="1375" y="830"/>
                      <a:pt x="1373" y="829"/>
                    </a:cubicBezTo>
                    <a:cubicBezTo>
                      <a:pt x="1371" y="828"/>
                      <a:pt x="1369" y="826"/>
                      <a:pt x="1367" y="825"/>
                    </a:cubicBezTo>
                    <a:cubicBezTo>
                      <a:pt x="1365" y="823"/>
                      <a:pt x="1363" y="820"/>
                      <a:pt x="1363" y="818"/>
                    </a:cubicBezTo>
                    <a:cubicBezTo>
                      <a:pt x="1362" y="816"/>
                      <a:pt x="1361" y="812"/>
                      <a:pt x="1360" y="808"/>
                    </a:cubicBezTo>
                    <a:cubicBezTo>
                      <a:pt x="1358" y="804"/>
                      <a:pt x="1356" y="801"/>
                      <a:pt x="1354" y="800"/>
                    </a:cubicBezTo>
                    <a:cubicBezTo>
                      <a:pt x="1353" y="799"/>
                      <a:pt x="1351" y="797"/>
                      <a:pt x="1350" y="796"/>
                    </a:cubicBezTo>
                    <a:cubicBezTo>
                      <a:pt x="1350" y="794"/>
                      <a:pt x="1350" y="791"/>
                      <a:pt x="1351" y="790"/>
                    </a:cubicBezTo>
                    <a:cubicBezTo>
                      <a:pt x="1352" y="789"/>
                      <a:pt x="1355" y="785"/>
                      <a:pt x="1356" y="783"/>
                    </a:cubicBezTo>
                    <a:cubicBezTo>
                      <a:pt x="1358" y="781"/>
                      <a:pt x="1360" y="777"/>
                      <a:pt x="1362" y="775"/>
                    </a:cubicBezTo>
                    <a:cubicBezTo>
                      <a:pt x="1363" y="773"/>
                      <a:pt x="1365" y="769"/>
                      <a:pt x="1365" y="767"/>
                    </a:cubicBezTo>
                    <a:cubicBezTo>
                      <a:pt x="1366" y="765"/>
                      <a:pt x="1366" y="761"/>
                      <a:pt x="1365" y="760"/>
                    </a:cubicBezTo>
                    <a:cubicBezTo>
                      <a:pt x="1365" y="758"/>
                      <a:pt x="1365" y="754"/>
                      <a:pt x="1365" y="752"/>
                    </a:cubicBezTo>
                    <a:cubicBezTo>
                      <a:pt x="1366" y="749"/>
                      <a:pt x="1367" y="745"/>
                      <a:pt x="1368" y="744"/>
                    </a:cubicBezTo>
                    <a:cubicBezTo>
                      <a:pt x="1369" y="742"/>
                      <a:pt x="1369" y="738"/>
                      <a:pt x="1370" y="736"/>
                    </a:cubicBezTo>
                    <a:cubicBezTo>
                      <a:pt x="1370" y="733"/>
                      <a:pt x="1370" y="731"/>
                      <a:pt x="1370" y="731"/>
                    </a:cubicBezTo>
                    <a:cubicBezTo>
                      <a:pt x="1370" y="731"/>
                      <a:pt x="1369" y="730"/>
                      <a:pt x="1367" y="729"/>
                    </a:cubicBezTo>
                    <a:cubicBezTo>
                      <a:pt x="1366" y="728"/>
                      <a:pt x="1364" y="727"/>
                      <a:pt x="1362" y="726"/>
                    </a:cubicBezTo>
                    <a:cubicBezTo>
                      <a:pt x="1361" y="725"/>
                      <a:pt x="1360" y="722"/>
                      <a:pt x="1360" y="720"/>
                    </a:cubicBezTo>
                    <a:cubicBezTo>
                      <a:pt x="1359" y="718"/>
                      <a:pt x="1360" y="715"/>
                      <a:pt x="1361" y="712"/>
                    </a:cubicBezTo>
                    <a:cubicBezTo>
                      <a:pt x="1362" y="710"/>
                      <a:pt x="1362" y="707"/>
                      <a:pt x="1361" y="705"/>
                    </a:cubicBezTo>
                    <a:cubicBezTo>
                      <a:pt x="1360" y="703"/>
                      <a:pt x="1360" y="701"/>
                      <a:pt x="1361" y="699"/>
                    </a:cubicBezTo>
                    <a:cubicBezTo>
                      <a:pt x="1361" y="697"/>
                      <a:pt x="1362" y="694"/>
                      <a:pt x="1362" y="691"/>
                    </a:cubicBezTo>
                    <a:cubicBezTo>
                      <a:pt x="1362" y="689"/>
                      <a:pt x="1360" y="686"/>
                      <a:pt x="1357" y="686"/>
                    </a:cubicBezTo>
                    <a:cubicBezTo>
                      <a:pt x="1355" y="685"/>
                      <a:pt x="1350" y="684"/>
                      <a:pt x="1348" y="683"/>
                    </a:cubicBezTo>
                    <a:cubicBezTo>
                      <a:pt x="1345" y="682"/>
                      <a:pt x="1342" y="679"/>
                      <a:pt x="1342" y="677"/>
                    </a:cubicBezTo>
                    <a:cubicBezTo>
                      <a:pt x="1342" y="675"/>
                      <a:pt x="1340" y="671"/>
                      <a:pt x="1339" y="668"/>
                    </a:cubicBezTo>
                    <a:cubicBezTo>
                      <a:pt x="1338" y="665"/>
                      <a:pt x="1337" y="662"/>
                      <a:pt x="1336" y="659"/>
                    </a:cubicBezTo>
                    <a:cubicBezTo>
                      <a:pt x="1335" y="657"/>
                      <a:pt x="1333" y="654"/>
                      <a:pt x="1332" y="653"/>
                    </a:cubicBezTo>
                    <a:cubicBezTo>
                      <a:pt x="1331" y="652"/>
                      <a:pt x="1332" y="650"/>
                      <a:pt x="1333" y="648"/>
                    </a:cubicBezTo>
                    <a:cubicBezTo>
                      <a:pt x="1334" y="646"/>
                      <a:pt x="1336" y="643"/>
                      <a:pt x="1337" y="642"/>
                    </a:cubicBezTo>
                    <a:cubicBezTo>
                      <a:pt x="1338" y="641"/>
                      <a:pt x="1340" y="638"/>
                      <a:pt x="1341" y="637"/>
                    </a:cubicBezTo>
                    <a:cubicBezTo>
                      <a:pt x="1342" y="636"/>
                      <a:pt x="1344" y="633"/>
                      <a:pt x="1345" y="631"/>
                    </a:cubicBezTo>
                    <a:cubicBezTo>
                      <a:pt x="1346" y="629"/>
                      <a:pt x="1346" y="626"/>
                      <a:pt x="1345" y="625"/>
                    </a:cubicBezTo>
                    <a:cubicBezTo>
                      <a:pt x="1344" y="624"/>
                      <a:pt x="1343" y="622"/>
                      <a:pt x="1342" y="620"/>
                    </a:cubicBezTo>
                    <a:cubicBezTo>
                      <a:pt x="1342" y="618"/>
                      <a:pt x="1342" y="615"/>
                      <a:pt x="1343" y="613"/>
                    </a:cubicBezTo>
                    <a:cubicBezTo>
                      <a:pt x="1343" y="611"/>
                      <a:pt x="1344" y="609"/>
                      <a:pt x="1344" y="607"/>
                    </a:cubicBezTo>
                    <a:cubicBezTo>
                      <a:pt x="1344" y="606"/>
                      <a:pt x="1345" y="605"/>
                      <a:pt x="1345" y="605"/>
                    </a:cubicBezTo>
                    <a:cubicBezTo>
                      <a:pt x="1345" y="605"/>
                      <a:pt x="1343" y="603"/>
                      <a:pt x="1341" y="601"/>
                    </a:cubicBezTo>
                    <a:cubicBezTo>
                      <a:pt x="1338" y="599"/>
                      <a:pt x="1334" y="597"/>
                      <a:pt x="1331" y="595"/>
                    </a:cubicBezTo>
                    <a:cubicBezTo>
                      <a:pt x="1328" y="594"/>
                      <a:pt x="1324" y="591"/>
                      <a:pt x="1321" y="590"/>
                    </a:cubicBezTo>
                    <a:cubicBezTo>
                      <a:pt x="1319" y="588"/>
                      <a:pt x="1316" y="585"/>
                      <a:pt x="1314" y="582"/>
                    </a:cubicBezTo>
                    <a:cubicBezTo>
                      <a:pt x="1312" y="579"/>
                      <a:pt x="1308" y="575"/>
                      <a:pt x="1306" y="572"/>
                    </a:cubicBezTo>
                    <a:cubicBezTo>
                      <a:pt x="1304" y="570"/>
                      <a:pt x="1301" y="567"/>
                      <a:pt x="1298" y="566"/>
                    </a:cubicBezTo>
                    <a:cubicBezTo>
                      <a:pt x="1296" y="565"/>
                      <a:pt x="1293" y="563"/>
                      <a:pt x="1291" y="561"/>
                    </a:cubicBezTo>
                    <a:cubicBezTo>
                      <a:pt x="1289" y="560"/>
                      <a:pt x="1286" y="557"/>
                      <a:pt x="1283" y="554"/>
                    </a:cubicBezTo>
                    <a:cubicBezTo>
                      <a:pt x="1281" y="552"/>
                      <a:pt x="1276" y="549"/>
                      <a:pt x="1273" y="549"/>
                    </a:cubicBezTo>
                    <a:cubicBezTo>
                      <a:pt x="1269" y="548"/>
                      <a:pt x="1267" y="546"/>
                      <a:pt x="1267" y="544"/>
                    </a:cubicBezTo>
                    <a:cubicBezTo>
                      <a:pt x="1267" y="542"/>
                      <a:pt x="1268" y="539"/>
                      <a:pt x="1269" y="537"/>
                    </a:cubicBezTo>
                    <a:cubicBezTo>
                      <a:pt x="1270" y="536"/>
                      <a:pt x="1270" y="532"/>
                      <a:pt x="1269" y="529"/>
                    </a:cubicBezTo>
                    <a:cubicBezTo>
                      <a:pt x="1269" y="526"/>
                      <a:pt x="1268" y="521"/>
                      <a:pt x="1267" y="519"/>
                    </a:cubicBezTo>
                    <a:cubicBezTo>
                      <a:pt x="1267" y="517"/>
                      <a:pt x="1269" y="513"/>
                      <a:pt x="1273" y="510"/>
                    </a:cubicBezTo>
                    <a:cubicBezTo>
                      <a:pt x="1276" y="508"/>
                      <a:pt x="1280" y="504"/>
                      <a:pt x="1282" y="502"/>
                    </a:cubicBezTo>
                    <a:cubicBezTo>
                      <a:pt x="1284" y="500"/>
                      <a:pt x="1288" y="497"/>
                      <a:pt x="1291" y="495"/>
                    </a:cubicBezTo>
                    <a:cubicBezTo>
                      <a:pt x="1293" y="493"/>
                      <a:pt x="1296" y="488"/>
                      <a:pt x="1297" y="484"/>
                    </a:cubicBezTo>
                    <a:cubicBezTo>
                      <a:pt x="1298" y="480"/>
                      <a:pt x="1299" y="474"/>
                      <a:pt x="1300" y="471"/>
                    </a:cubicBezTo>
                    <a:cubicBezTo>
                      <a:pt x="1300" y="467"/>
                      <a:pt x="1300" y="463"/>
                      <a:pt x="1299" y="461"/>
                    </a:cubicBezTo>
                    <a:cubicBezTo>
                      <a:pt x="1299" y="459"/>
                      <a:pt x="1298" y="457"/>
                      <a:pt x="1299" y="455"/>
                    </a:cubicBezTo>
                    <a:cubicBezTo>
                      <a:pt x="1300" y="454"/>
                      <a:pt x="1301" y="452"/>
                      <a:pt x="1302" y="450"/>
                    </a:cubicBezTo>
                    <a:cubicBezTo>
                      <a:pt x="1303" y="449"/>
                      <a:pt x="1303" y="448"/>
                      <a:pt x="1303" y="448"/>
                    </a:cubicBezTo>
                    <a:cubicBezTo>
                      <a:pt x="1303" y="448"/>
                      <a:pt x="1304" y="445"/>
                      <a:pt x="1306" y="442"/>
                    </a:cubicBezTo>
                    <a:cubicBezTo>
                      <a:pt x="1307" y="439"/>
                      <a:pt x="1307" y="435"/>
                      <a:pt x="1306" y="433"/>
                    </a:cubicBezTo>
                    <a:cubicBezTo>
                      <a:pt x="1304" y="432"/>
                      <a:pt x="1303" y="428"/>
                      <a:pt x="1303" y="425"/>
                    </a:cubicBezTo>
                    <a:cubicBezTo>
                      <a:pt x="1302" y="422"/>
                      <a:pt x="1302" y="419"/>
                      <a:pt x="1302" y="419"/>
                    </a:cubicBezTo>
                    <a:cubicBezTo>
                      <a:pt x="1302" y="419"/>
                      <a:pt x="1301" y="416"/>
                      <a:pt x="1299" y="412"/>
                    </a:cubicBezTo>
                    <a:cubicBezTo>
                      <a:pt x="1298" y="408"/>
                      <a:pt x="1296" y="402"/>
                      <a:pt x="1295" y="398"/>
                    </a:cubicBezTo>
                    <a:cubicBezTo>
                      <a:pt x="1295" y="394"/>
                      <a:pt x="1293" y="389"/>
                      <a:pt x="1293" y="386"/>
                    </a:cubicBezTo>
                    <a:cubicBezTo>
                      <a:pt x="1292" y="384"/>
                      <a:pt x="1290" y="378"/>
                      <a:pt x="1287" y="374"/>
                    </a:cubicBezTo>
                    <a:cubicBezTo>
                      <a:pt x="1285" y="370"/>
                      <a:pt x="1284" y="363"/>
                      <a:pt x="1284" y="358"/>
                    </a:cubicBezTo>
                    <a:cubicBezTo>
                      <a:pt x="1284" y="353"/>
                      <a:pt x="1284" y="348"/>
                      <a:pt x="1283" y="347"/>
                    </a:cubicBezTo>
                    <a:cubicBezTo>
                      <a:pt x="1282" y="345"/>
                      <a:pt x="1280" y="342"/>
                      <a:pt x="1280" y="339"/>
                    </a:cubicBezTo>
                    <a:cubicBezTo>
                      <a:pt x="1279" y="337"/>
                      <a:pt x="1278" y="333"/>
                      <a:pt x="1278" y="331"/>
                    </a:cubicBezTo>
                    <a:cubicBezTo>
                      <a:pt x="1277" y="329"/>
                      <a:pt x="1277" y="328"/>
                      <a:pt x="1277" y="328"/>
                    </a:cubicBezTo>
                    <a:cubicBezTo>
                      <a:pt x="1277" y="328"/>
                      <a:pt x="1275" y="328"/>
                      <a:pt x="1274" y="328"/>
                    </a:cubicBezTo>
                    <a:cubicBezTo>
                      <a:pt x="1272" y="328"/>
                      <a:pt x="1270" y="327"/>
                      <a:pt x="1269" y="327"/>
                    </a:cubicBezTo>
                    <a:cubicBezTo>
                      <a:pt x="1268" y="326"/>
                      <a:pt x="1268" y="324"/>
                      <a:pt x="1269" y="323"/>
                    </a:cubicBezTo>
                    <a:cubicBezTo>
                      <a:pt x="1271" y="322"/>
                      <a:pt x="1272" y="319"/>
                      <a:pt x="1272" y="318"/>
                    </a:cubicBezTo>
                    <a:cubicBezTo>
                      <a:pt x="1272" y="317"/>
                      <a:pt x="1271" y="314"/>
                      <a:pt x="1270" y="313"/>
                    </a:cubicBezTo>
                    <a:cubicBezTo>
                      <a:pt x="1269" y="312"/>
                      <a:pt x="1268" y="313"/>
                      <a:pt x="1267" y="315"/>
                    </a:cubicBezTo>
                    <a:cubicBezTo>
                      <a:pt x="1266" y="316"/>
                      <a:pt x="1263" y="318"/>
                      <a:pt x="1261" y="318"/>
                    </a:cubicBezTo>
                    <a:cubicBezTo>
                      <a:pt x="1259" y="317"/>
                      <a:pt x="1255" y="318"/>
                      <a:pt x="1252" y="318"/>
                    </a:cubicBezTo>
                    <a:cubicBezTo>
                      <a:pt x="1249" y="318"/>
                      <a:pt x="1244" y="317"/>
                      <a:pt x="1241" y="315"/>
                    </a:cubicBezTo>
                    <a:cubicBezTo>
                      <a:pt x="1237" y="312"/>
                      <a:pt x="1233" y="311"/>
                      <a:pt x="1231" y="311"/>
                    </a:cubicBezTo>
                    <a:cubicBezTo>
                      <a:pt x="1229" y="311"/>
                      <a:pt x="1227" y="309"/>
                      <a:pt x="1225" y="308"/>
                    </a:cubicBezTo>
                    <a:cubicBezTo>
                      <a:pt x="1223" y="307"/>
                      <a:pt x="1221" y="304"/>
                      <a:pt x="1219" y="302"/>
                    </a:cubicBezTo>
                    <a:cubicBezTo>
                      <a:pt x="1217" y="301"/>
                      <a:pt x="1215" y="298"/>
                      <a:pt x="1213" y="297"/>
                    </a:cubicBezTo>
                    <a:cubicBezTo>
                      <a:pt x="1211" y="296"/>
                      <a:pt x="1209" y="294"/>
                      <a:pt x="1208" y="293"/>
                    </a:cubicBezTo>
                    <a:cubicBezTo>
                      <a:pt x="1206" y="293"/>
                      <a:pt x="1206" y="291"/>
                      <a:pt x="1206" y="289"/>
                    </a:cubicBezTo>
                    <a:cubicBezTo>
                      <a:pt x="1207" y="288"/>
                      <a:pt x="1208" y="286"/>
                      <a:pt x="1209" y="284"/>
                    </a:cubicBezTo>
                    <a:cubicBezTo>
                      <a:pt x="1210" y="283"/>
                      <a:pt x="1213" y="281"/>
                      <a:pt x="1214" y="279"/>
                    </a:cubicBezTo>
                    <a:cubicBezTo>
                      <a:pt x="1215" y="278"/>
                      <a:pt x="1217" y="276"/>
                      <a:pt x="1218" y="275"/>
                    </a:cubicBezTo>
                    <a:cubicBezTo>
                      <a:pt x="1218" y="274"/>
                      <a:pt x="1218" y="272"/>
                      <a:pt x="1217" y="271"/>
                    </a:cubicBezTo>
                    <a:cubicBezTo>
                      <a:pt x="1216" y="270"/>
                      <a:pt x="1214" y="268"/>
                      <a:pt x="1213" y="268"/>
                    </a:cubicBezTo>
                    <a:cubicBezTo>
                      <a:pt x="1212" y="268"/>
                      <a:pt x="1211" y="266"/>
                      <a:pt x="1210" y="264"/>
                    </a:cubicBezTo>
                    <a:cubicBezTo>
                      <a:pt x="1210" y="262"/>
                      <a:pt x="1207" y="258"/>
                      <a:pt x="1204" y="257"/>
                    </a:cubicBezTo>
                    <a:cubicBezTo>
                      <a:pt x="1201" y="255"/>
                      <a:pt x="1198" y="252"/>
                      <a:pt x="1197" y="250"/>
                    </a:cubicBezTo>
                    <a:cubicBezTo>
                      <a:pt x="1196" y="249"/>
                      <a:pt x="1195" y="247"/>
                      <a:pt x="1196" y="247"/>
                    </a:cubicBezTo>
                    <a:cubicBezTo>
                      <a:pt x="1197" y="247"/>
                      <a:pt x="1198" y="245"/>
                      <a:pt x="1198" y="244"/>
                    </a:cubicBezTo>
                    <a:cubicBezTo>
                      <a:pt x="1198" y="243"/>
                      <a:pt x="1199" y="239"/>
                      <a:pt x="1200" y="237"/>
                    </a:cubicBezTo>
                    <a:cubicBezTo>
                      <a:pt x="1201" y="235"/>
                      <a:pt x="1201" y="231"/>
                      <a:pt x="1200" y="230"/>
                    </a:cubicBezTo>
                    <a:cubicBezTo>
                      <a:pt x="1199" y="228"/>
                      <a:pt x="1197" y="226"/>
                      <a:pt x="1195" y="224"/>
                    </a:cubicBezTo>
                    <a:cubicBezTo>
                      <a:pt x="1193" y="223"/>
                      <a:pt x="1190" y="221"/>
                      <a:pt x="1189" y="220"/>
                    </a:cubicBezTo>
                    <a:cubicBezTo>
                      <a:pt x="1188" y="219"/>
                      <a:pt x="1187" y="218"/>
                      <a:pt x="1187" y="216"/>
                    </a:cubicBezTo>
                    <a:cubicBezTo>
                      <a:pt x="1187" y="215"/>
                      <a:pt x="1186" y="215"/>
                      <a:pt x="1185" y="216"/>
                    </a:cubicBezTo>
                    <a:cubicBezTo>
                      <a:pt x="1183" y="217"/>
                      <a:pt x="1180" y="218"/>
                      <a:pt x="1178" y="220"/>
                    </a:cubicBezTo>
                    <a:cubicBezTo>
                      <a:pt x="1176" y="221"/>
                      <a:pt x="1173" y="222"/>
                      <a:pt x="1171" y="223"/>
                    </a:cubicBezTo>
                    <a:cubicBezTo>
                      <a:pt x="1170" y="223"/>
                      <a:pt x="1166" y="224"/>
                      <a:pt x="1164" y="224"/>
                    </a:cubicBezTo>
                    <a:cubicBezTo>
                      <a:pt x="1161" y="224"/>
                      <a:pt x="1159" y="226"/>
                      <a:pt x="1158" y="227"/>
                    </a:cubicBezTo>
                    <a:cubicBezTo>
                      <a:pt x="1157" y="228"/>
                      <a:pt x="1157" y="230"/>
                      <a:pt x="1157" y="232"/>
                    </a:cubicBezTo>
                    <a:cubicBezTo>
                      <a:pt x="1158" y="234"/>
                      <a:pt x="1157" y="235"/>
                      <a:pt x="1156" y="235"/>
                    </a:cubicBezTo>
                    <a:cubicBezTo>
                      <a:pt x="1155" y="235"/>
                      <a:pt x="1153" y="234"/>
                      <a:pt x="1152" y="234"/>
                    </a:cubicBezTo>
                    <a:cubicBezTo>
                      <a:pt x="1151" y="233"/>
                      <a:pt x="1149" y="230"/>
                      <a:pt x="1149" y="228"/>
                    </a:cubicBezTo>
                    <a:cubicBezTo>
                      <a:pt x="1148" y="225"/>
                      <a:pt x="1146" y="223"/>
                      <a:pt x="1145" y="223"/>
                    </a:cubicBezTo>
                    <a:cubicBezTo>
                      <a:pt x="1144" y="223"/>
                      <a:pt x="1143" y="221"/>
                      <a:pt x="1143" y="219"/>
                    </a:cubicBezTo>
                    <a:cubicBezTo>
                      <a:pt x="1143" y="217"/>
                      <a:pt x="1141" y="215"/>
                      <a:pt x="1138" y="215"/>
                    </a:cubicBezTo>
                    <a:cubicBezTo>
                      <a:pt x="1135" y="215"/>
                      <a:pt x="1133" y="214"/>
                      <a:pt x="1133" y="213"/>
                    </a:cubicBezTo>
                    <a:cubicBezTo>
                      <a:pt x="1133" y="211"/>
                      <a:pt x="1132" y="210"/>
                      <a:pt x="1132" y="210"/>
                    </a:cubicBezTo>
                    <a:cubicBezTo>
                      <a:pt x="1131" y="209"/>
                      <a:pt x="1130" y="208"/>
                      <a:pt x="1129" y="207"/>
                    </a:cubicBezTo>
                    <a:cubicBezTo>
                      <a:pt x="1128" y="206"/>
                      <a:pt x="1126" y="203"/>
                      <a:pt x="1125" y="202"/>
                    </a:cubicBezTo>
                    <a:cubicBezTo>
                      <a:pt x="1124" y="200"/>
                      <a:pt x="1121" y="199"/>
                      <a:pt x="1120" y="199"/>
                    </a:cubicBezTo>
                    <a:cubicBezTo>
                      <a:pt x="1118" y="199"/>
                      <a:pt x="1116" y="199"/>
                      <a:pt x="1115" y="198"/>
                    </a:cubicBezTo>
                    <a:cubicBezTo>
                      <a:pt x="1115" y="197"/>
                      <a:pt x="1112" y="196"/>
                      <a:pt x="1110" y="195"/>
                    </a:cubicBezTo>
                    <a:cubicBezTo>
                      <a:pt x="1108" y="194"/>
                      <a:pt x="1104" y="193"/>
                      <a:pt x="1102" y="192"/>
                    </a:cubicBezTo>
                    <a:cubicBezTo>
                      <a:pt x="1100" y="191"/>
                      <a:pt x="1098" y="189"/>
                      <a:pt x="1098" y="187"/>
                    </a:cubicBezTo>
                    <a:cubicBezTo>
                      <a:pt x="1098" y="184"/>
                      <a:pt x="1096" y="181"/>
                      <a:pt x="1095" y="179"/>
                    </a:cubicBezTo>
                    <a:cubicBezTo>
                      <a:pt x="1094" y="176"/>
                      <a:pt x="1093" y="173"/>
                      <a:pt x="1094" y="171"/>
                    </a:cubicBezTo>
                    <a:cubicBezTo>
                      <a:pt x="1094" y="169"/>
                      <a:pt x="1094" y="166"/>
                      <a:pt x="1094" y="165"/>
                    </a:cubicBezTo>
                    <a:cubicBezTo>
                      <a:pt x="1093" y="164"/>
                      <a:pt x="1091" y="163"/>
                      <a:pt x="1090" y="163"/>
                    </a:cubicBezTo>
                    <a:cubicBezTo>
                      <a:pt x="1089" y="163"/>
                      <a:pt x="1087" y="162"/>
                      <a:pt x="1086" y="161"/>
                    </a:cubicBezTo>
                    <a:cubicBezTo>
                      <a:pt x="1086" y="160"/>
                      <a:pt x="1085" y="157"/>
                      <a:pt x="1085" y="155"/>
                    </a:cubicBezTo>
                    <a:cubicBezTo>
                      <a:pt x="1085" y="153"/>
                      <a:pt x="1085" y="152"/>
                      <a:pt x="1085" y="151"/>
                    </a:cubicBezTo>
                    <a:cubicBezTo>
                      <a:pt x="1084" y="150"/>
                      <a:pt x="1083" y="151"/>
                      <a:pt x="1081" y="152"/>
                    </a:cubicBezTo>
                    <a:cubicBezTo>
                      <a:pt x="1080" y="153"/>
                      <a:pt x="1077" y="155"/>
                      <a:pt x="1075" y="156"/>
                    </a:cubicBezTo>
                    <a:cubicBezTo>
                      <a:pt x="1072" y="157"/>
                      <a:pt x="1070" y="160"/>
                      <a:pt x="1069" y="161"/>
                    </a:cubicBezTo>
                    <a:cubicBezTo>
                      <a:pt x="1068" y="162"/>
                      <a:pt x="1067" y="164"/>
                      <a:pt x="1066" y="165"/>
                    </a:cubicBezTo>
                    <a:cubicBezTo>
                      <a:pt x="1066" y="166"/>
                      <a:pt x="1065" y="168"/>
                      <a:pt x="1063" y="170"/>
                    </a:cubicBezTo>
                    <a:cubicBezTo>
                      <a:pt x="1062" y="171"/>
                      <a:pt x="1060" y="172"/>
                      <a:pt x="1059" y="172"/>
                    </a:cubicBezTo>
                    <a:cubicBezTo>
                      <a:pt x="1058" y="172"/>
                      <a:pt x="1056" y="172"/>
                      <a:pt x="1055" y="171"/>
                    </a:cubicBezTo>
                    <a:cubicBezTo>
                      <a:pt x="1054" y="171"/>
                      <a:pt x="1053" y="170"/>
                      <a:pt x="1053" y="169"/>
                    </a:cubicBezTo>
                    <a:cubicBezTo>
                      <a:pt x="1053" y="168"/>
                      <a:pt x="1053" y="166"/>
                      <a:pt x="1052" y="166"/>
                    </a:cubicBezTo>
                    <a:cubicBezTo>
                      <a:pt x="1051" y="166"/>
                      <a:pt x="1050" y="166"/>
                      <a:pt x="1049" y="167"/>
                    </a:cubicBezTo>
                    <a:cubicBezTo>
                      <a:pt x="1048" y="168"/>
                      <a:pt x="1047" y="168"/>
                      <a:pt x="1047" y="168"/>
                    </a:cubicBezTo>
                    <a:cubicBezTo>
                      <a:pt x="1046" y="168"/>
                      <a:pt x="1045" y="168"/>
                      <a:pt x="1044" y="168"/>
                    </a:cubicBezTo>
                    <a:cubicBezTo>
                      <a:pt x="1043" y="169"/>
                      <a:pt x="1042" y="169"/>
                      <a:pt x="1042" y="168"/>
                    </a:cubicBezTo>
                    <a:cubicBezTo>
                      <a:pt x="1041" y="167"/>
                      <a:pt x="1040" y="166"/>
                      <a:pt x="1039" y="166"/>
                    </a:cubicBezTo>
                    <a:cubicBezTo>
                      <a:pt x="1038" y="166"/>
                      <a:pt x="1038" y="165"/>
                      <a:pt x="1039" y="164"/>
                    </a:cubicBezTo>
                    <a:cubicBezTo>
                      <a:pt x="1039" y="162"/>
                      <a:pt x="1039" y="162"/>
                      <a:pt x="1038" y="162"/>
                    </a:cubicBezTo>
                    <a:cubicBezTo>
                      <a:pt x="1037" y="162"/>
                      <a:pt x="1036" y="164"/>
                      <a:pt x="1034" y="165"/>
                    </a:cubicBezTo>
                    <a:cubicBezTo>
                      <a:pt x="1033" y="166"/>
                      <a:pt x="1030" y="168"/>
                      <a:pt x="1028" y="170"/>
                    </a:cubicBezTo>
                    <a:cubicBezTo>
                      <a:pt x="1026" y="171"/>
                      <a:pt x="1024" y="172"/>
                      <a:pt x="1023" y="171"/>
                    </a:cubicBezTo>
                    <a:cubicBezTo>
                      <a:pt x="1023" y="170"/>
                      <a:pt x="1022" y="170"/>
                      <a:pt x="1021" y="170"/>
                    </a:cubicBezTo>
                    <a:cubicBezTo>
                      <a:pt x="1020" y="170"/>
                      <a:pt x="1019" y="171"/>
                      <a:pt x="1018" y="172"/>
                    </a:cubicBezTo>
                    <a:cubicBezTo>
                      <a:pt x="1018" y="173"/>
                      <a:pt x="1017" y="175"/>
                      <a:pt x="1016" y="176"/>
                    </a:cubicBezTo>
                    <a:cubicBezTo>
                      <a:pt x="1014" y="177"/>
                      <a:pt x="1012" y="178"/>
                      <a:pt x="1010" y="179"/>
                    </a:cubicBezTo>
                    <a:cubicBezTo>
                      <a:pt x="1009" y="180"/>
                      <a:pt x="1007" y="183"/>
                      <a:pt x="1007" y="184"/>
                    </a:cubicBezTo>
                    <a:cubicBezTo>
                      <a:pt x="1007" y="185"/>
                      <a:pt x="1005" y="187"/>
                      <a:pt x="1004" y="188"/>
                    </a:cubicBezTo>
                    <a:cubicBezTo>
                      <a:pt x="1003" y="189"/>
                      <a:pt x="1001" y="190"/>
                      <a:pt x="1000" y="191"/>
                    </a:cubicBezTo>
                    <a:cubicBezTo>
                      <a:pt x="999" y="192"/>
                      <a:pt x="999" y="195"/>
                      <a:pt x="1000" y="196"/>
                    </a:cubicBezTo>
                    <a:cubicBezTo>
                      <a:pt x="1001" y="198"/>
                      <a:pt x="1001" y="200"/>
                      <a:pt x="1000" y="200"/>
                    </a:cubicBezTo>
                    <a:cubicBezTo>
                      <a:pt x="1000" y="201"/>
                      <a:pt x="998" y="201"/>
                      <a:pt x="997" y="200"/>
                    </a:cubicBezTo>
                    <a:cubicBezTo>
                      <a:pt x="996" y="200"/>
                      <a:pt x="995" y="198"/>
                      <a:pt x="994" y="197"/>
                    </a:cubicBezTo>
                    <a:cubicBezTo>
                      <a:pt x="994" y="195"/>
                      <a:pt x="993" y="193"/>
                      <a:pt x="992" y="191"/>
                    </a:cubicBezTo>
                    <a:cubicBezTo>
                      <a:pt x="992" y="190"/>
                      <a:pt x="992" y="188"/>
                      <a:pt x="993" y="186"/>
                    </a:cubicBezTo>
                    <a:cubicBezTo>
                      <a:pt x="994" y="185"/>
                      <a:pt x="995" y="183"/>
                      <a:pt x="995" y="181"/>
                    </a:cubicBezTo>
                    <a:cubicBezTo>
                      <a:pt x="996" y="179"/>
                      <a:pt x="997" y="178"/>
                      <a:pt x="997" y="177"/>
                    </a:cubicBezTo>
                    <a:cubicBezTo>
                      <a:pt x="998" y="177"/>
                      <a:pt x="999" y="175"/>
                      <a:pt x="999" y="173"/>
                    </a:cubicBezTo>
                    <a:cubicBezTo>
                      <a:pt x="999" y="171"/>
                      <a:pt x="1000" y="169"/>
                      <a:pt x="1002" y="168"/>
                    </a:cubicBezTo>
                    <a:cubicBezTo>
                      <a:pt x="1003" y="167"/>
                      <a:pt x="1005" y="167"/>
                      <a:pt x="1006" y="167"/>
                    </a:cubicBezTo>
                    <a:cubicBezTo>
                      <a:pt x="1007" y="167"/>
                      <a:pt x="1009" y="167"/>
                      <a:pt x="1010" y="168"/>
                    </a:cubicBezTo>
                    <a:cubicBezTo>
                      <a:pt x="1012" y="169"/>
                      <a:pt x="1014" y="169"/>
                      <a:pt x="1015" y="168"/>
                    </a:cubicBezTo>
                    <a:cubicBezTo>
                      <a:pt x="1016" y="167"/>
                      <a:pt x="1018" y="166"/>
                      <a:pt x="1019" y="166"/>
                    </a:cubicBezTo>
                    <a:cubicBezTo>
                      <a:pt x="1021" y="166"/>
                      <a:pt x="1022" y="165"/>
                      <a:pt x="1022" y="164"/>
                    </a:cubicBezTo>
                    <a:cubicBezTo>
                      <a:pt x="1022" y="162"/>
                      <a:pt x="1023" y="161"/>
                      <a:pt x="1024" y="161"/>
                    </a:cubicBezTo>
                    <a:cubicBezTo>
                      <a:pt x="1025" y="160"/>
                      <a:pt x="1027" y="159"/>
                      <a:pt x="1028" y="159"/>
                    </a:cubicBezTo>
                    <a:cubicBezTo>
                      <a:pt x="1029" y="158"/>
                      <a:pt x="1030" y="158"/>
                      <a:pt x="1031" y="158"/>
                    </a:cubicBezTo>
                    <a:cubicBezTo>
                      <a:pt x="1032" y="159"/>
                      <a:pt x="1034" y="158"/>
                      <a:pt x="1035" y="157"/>
                    </a:cubicBezTo>
                    <a:cubicBezTo>
                      <a:pt x="1037" y="155"/>
                      <a:pt x="1039" y="154"/>
                      <a:pt x="1040" y="155"/>
                    </a:cubicBezTo>
                    <a:cubicBezTo>
                      <a:pt x="1042" y="155"/>
                      <a:pt x="1043" y="156"/>
                      <a:pt x="1044" y="157"/>
                    </a:cubicBezTo>
                    <a:cubicBezTo>
                      <a:pt x="1045" y="157"/>
                      <a:pt x="1046" y="158"/>
                      <a:pt x="1047" y="158"/>
                    </a:cubicBezTo>
                    <a:cubicBezTo>
                      <a:pt x="1048" y="157"/>
                      <a:pt x="1050" y="158"/>
                      <a:pt x="1052" y="158"/>
                    </a:cubicBezTo>
                    <a:cubicBezTo>
                      <a:pt x="1053" y="158"/>
                      <a:pt x="1055" y="158"/>
                      <a:pt x="1057" y="158"/>
                    </a:cubicBezTo>
                    <a:cubicBezTo>
                      <a:pt x="1058" y="157"/>
                      <a:pt x="1061" y="157"/>
                      <a:pt x="1063" y="157"/>
                    </a:cubicBezTo>
                    <a:cubicBezTo>
                      <a:pt x="1065" y="157"/>
                      <a:pt x="1067" y="156"/>
                      <a:pt x="1068" y="155"/>
                    </a:cubicBezTo>
                    <a:cubicBezTo>
                      <a:pt x="1069" y="154"/>
                      <a:pt x="1069" y="153"/>
                      <a:pt x="1068" y="152"/>
                    </a:cubicBezTo>
                    <a:cubicBezTo>
                      <a:pt x="1067" y="151"/>
                      <a:pt x="1065" y="151"/>
                      <a:pt x="1063" y="151"/>
                    </a:cubicBezTo>
                    <a:cubicBezTo>
                      <a:pt x="1040" y="151"/>
                      <a:pt x="1040" y="151"/>
                      <a:pt x="1040" y="151"/>
                    </a:cubicBezTo>
                    <a:cubicBezTo>
                      <a:pt x="1036" y="151"/>
                      <a:pt x="1031" y="151"/>
                      <a:pt x="1029" y="150"/>
                    </a:cubicBezTo>
                    <a:cubicBezTo>
                      <a:pt x="1027" y="150"/>
                      <a:pt x="1023" y="150"/>
                      <a:pt x="1021" y="149"/>
                    </a:cubicBezTo>
                    <a:cubicBezTo>
                      <a:pt x="1018" y="148"/>
                      <a:pt x="1016" y="147"/>
                      <a:pt x="1015" y="145"/>
                    </a:cubicBezTo>
                    <a:cubicBezTo>
                      <a:pt x="1015" y="144"/>
                      <a:pt x="1013" y="144"/>
                      <a:pt x="1011" y="145"/>
                    </a:cubicBezTo>
                    <a:cubicBezTo>
                      <a:pt x="1009" y="146"/>
                      <a:pt x="1007" y="149"/>
                      <a:pt x="1006" y="150"/>
                    </a:cubicBezTo>
                    <a:cubicBezTo>
                      <a:pt x="1006" y="151"/>
                      <a:pt x="1005" y="155"/>
                      <a:pt x="1004" y="158"/>
                    </a:cubicBezTo>
                    <a:cubicBezTo>
                      <a:pt x="1003" y="160"/>
                      <a:pt x="1001" y="164"/>
                      <a:pt x="1000" y="165"/>
                    </a:cubicBezTo>
                    <a:cubicBezTo>
                      <a:pt x="998" y="167"/>
                      <a:pt x="997" y="169"/>
                      <a:pt x="997" y="170"/>
                    </a:cubicBezTo>
                    <a:cubicBezTo>
                      <a:pt x="996" y="172"/>
                      <a:pt x="995" y="175"/>
                      <a:pt x="993" y="178"/>
                    </a:cubicBezTo>
                    <a:cubicBezTo>
                      <a:pt x="991" y="181"/>
                      <a:pt x="989" y="185"/>
                      <a:pt x="988" y="187"/>
                    </a:cubicBezTo>
                    <a:cubicBezTo>
                      <a:pt x="986" y="190"/>
                      <a:pt x="983" y="193"/>
                      <a:pt x="981" y="194"/>
                    </a:cubicBezTo>
                    <a:cubicBezTo>
                      <a:pt x="979" y="195"/>
                      <a:pt x="974" y="198"/>
                      <a:pt x="971" y="200"/>
                    </a:cubicBezTo>
                    <a:cubicBezTo>
                      <a:pt x="967" y="202"/>
                      <a:pt x="964" y="206"/>
                      <a:pt x="962" y="209"/>
                    </a:cubicBezTo>
                    <a:cubicBezTo>
                      <a:pt x="961" y="212"/>
                      <a:pt x="959" y="216"/>
                      <a:pt x="958" y="217"/>
                    </a:cubicBezTo>
                    <a:cubicBezTo>
                      <a:pt x="956" y="218"/>
                      <a:pt x="956" y="220"/>
                      <a:pt x="956" y="221"/>
                    </a:cubicBezTo>
                    <a:cubicBezTo>
                      <a:pt x="957" y="223"/>
                      <a:pt x="956" y="225"/>
                      <a:pt x="955" y="226"/>
                    </a:cubicBezTo>
                    <a:cubicBezTo>
                      <a:pt x="954" y="227"/>
                      <a:pt x="953" y="231"/>
                      <a:pt x="953" y="234"/>
                    </a:cubicBezTo>
                    <a:cubicBezTo>
                      <a:pt x="953" y="238"/>
                      <a:pt x="953" y="238"/>
                      <a:pt x="952" y="235"/>
                    </a:cubicBezTo>
                    <a:cubicBezTo>
                      <a:pt x="951" y="232"/>
                      <a:pt x="950" y="228"/>
                      <a:pt x="951" y="225"/>
                    </a:cubicBezTo>
                    <a:cubicBezTo>
                      <a:pt x="952" y="223"/>
                      <a:pt x="950" y="220"/>
                      <a:pt x="948" y="220"/>
                    </a:cubicBezTo>
                    <a:cubicBezTo>
                      <a:pt x="946" y="219"/>
                      <a:pt x="944" y="219"/>
                      <a:pt x="942" y="219"/>
                    </a:cubicBezTo>
                    <a:cubicBezTo>
                      <a:pt x="941" y="220"/>
                      <a:pt x="938" y="221"/>
                      <a:pt x="935" y="222"/>
                    </a:cubicBezTo>
                    <a:cubicBezTo>
                      <a:pt x="932" y="224"/>
                      <a:pt x="928" y="226"/>
                      <a:pt x="925" y="227"/>
                    </a:cubicBezTo>
                    <a:cubicBezTo>
                      <a:pt x="922" y="228"/>
                      <a:pt x="917" y="229"/>
                      <a:pt x="914" y="229"/>
                    </a:cubicBezTo>
                    <a:cubicBezTo>
                      <a:pt x="911" y="229"/>
                      <a:pt x="907" y="228"/>
                      <a:pt x="906" y="228"/>
                    </a:cubicBezTo>
                    <a:cubicBezTo>
                      <a:pt x="904" y="228"/>
                      <a:pt x="901" y="227"/>
                      <a:pt x="899" y="227"/>
                    </a:cubicBezTo>
                    <a:cubicBezTo>
                      <a:pt x="897" y="226"/>
                      <a:pt x="893" y="228"/>
                      <a:pt x="891" y="230"/>
                    </a:cubicBezTo>
                    <a:cubicBezTo>
                      <a:pt x="889" y="232"/>
                      <a:pt x="886" y="235"/>
                      <a:pt x="885" y="236"/>
                    </a:cubicBezTo>
                    <a:cubicBezTo>
                      <a:pt x="884" y="237"/>
                      <a:pt x="882" y="239"/>
                      <a:pt x="880" y="240"/>
                    </a:cubicBezTo>
                    <a:cubicBezTo>
                      <a:pt x="878" y="241"/>
                      <a:pt x="875" y="243"/>
                      <a:pt x="873" y="244"/>
                    </a:cubicBezTo>
                    <a:cubicBezTo>
                      <a:pt x="872" y="245"/>
                      <a:pt x="870" y="248"/>
                      <a:pt x="869" y="249"/>
                    </a:cubicBezTo>
                    <a:cubicBezTo>
                      <a:pt x="868" y="250"/>
                      <a:pt x="867" y="252"/>
                      <a:pt x="867" y="253"/>
                    </a:cubicBezTo>
                    <a:cubicBezTo>
                      <a:pt x="867" y="254"/>
                      <a:pt x="868" y="254"/>
                      <a:pt x="868" y="253"/>
                    </a:cubicBezTo>
                    <a:cubicBezTo>
                      <a:pt x="869" y="252"/>
                      <a:pt x="870" y="250"/>
                      <a:pt x="870" y="250"/>
                    </a:cubicBezTo>
                    <a:cubicBezTo>
                      <a:pt x="871" y="250"/>
                      <a:pt x="872" y="249"/>
                      <a:pt x="873" y="249"/>
                    </a:cubicBezTo>
                    <a:cubicBezTo>
                      <a:pt x="873" y="249"/>
                      <a:pt x="875" y="248"/>
                      <a:pt x="875" y="247"/>
                    </a:cubicBezTo>
                    <a:cubicBezTo>
                      <a:pt x="876" y="247"/>
                      <a:pt x="877" y="245"/>
                      <a:pt x="878" y="244"/>
                    </a:cubicBezTo>
                    <a:cubicBezTo>
                      <a:pt x="879" y="243"/>
                      <a:pt x="880" y="242"/>
                      <a:pt x="881" y="242"/>
                    </a:cubicBezTo>
                    <a:cubicBezTo>
                      <a:pt x="882" y="241"/>
                      <a:pt x="884" y="243"/>
                      <a:pt x="884" y="244"/>
                    </a:cubicBezTo>
                    <a:cubicBezTo>
                      <a:pt x="884" y="245"/>
                      <a:pt x="884" y="247"/>
                      <a:pt x="882" y="248"/>
                    </a:cubicBezTo>
                    <a:cubicBezTo>
                      <a:pt x="881" y="248"/>
                      <a:pt x="880" y="250"/>
                      <a:pt x="879" y="252"/>
                    </a:cubicBezTo>
                    <a:cubicBezTo>
                      <a:pt x="879" y="254"/>
                      <a:pt x="878" y="256"/>
                      <a:pt x="877" y="257"/>
                    </a:cubicBezTo>
                    <a:cubicBezTo>
                      <a:pt x="877" y="257"/>
                      <a:pt x="875" y="258"/>
                      <a:pt x="874" y="258"/>
                    </a:cubicBezTo>
                    <a:cubicBezTo>
                      <a:pt x="872" y="258"/>
                      <a:pt x="871" y="260"/>
                      <a:pt x="870" y="261"/>
                    </a:cubicBezTo>
                    <a:cubicBezTo>
                      <a:pt x="869" y="262"/>
                      <a:pt x="868" y="264"/>
                      <a:pt x="867" y="265"/>
                    </a:cubicBezTo>
                    <a:cubicBezTo>
                      <a:pt x="867" y="266"/>
                      <a:pt x="866" y="268"/>
                      <a:pt x="866" y="269"/>
                    </a:cubicBezTo>
                    <a:cubicBezTo>
                      <a:pt x="866" y="270"/>
                      <a:pt x="866" y="272"/>
                      <a:pt x="865" y="274"/>
                    </a:cubicBezTo>
                    <a:cubicBezTo>
                      <a:pt x="864" y="275"/>
                      <a:pt x="864" y="277"/>
                      <a:pt x="864" y="278"/>
                    </a:cubicBezTo>
                    <a:cubicBezTo>
                      <a:pt x="864" y="279"/>
                      <a:pt x="863" y="282"/>
                      <a:pt x="862" y="284"/>
                    </a:cubicBezTo>
                    <a:cubicBezTo>
                      <a:pt x="860" y="286"/>
                      <a:pt x="858" y="287"/>
                      <a:pt x="856" y="286"/>
                    </a:cubicBezTo>
                    <a:cubicBezTo>
                      <a:pt x="855" y="285"/>
                      <a:pt x="853" y="285"/>
                      <a:pt x="852" y="284"/>
                    </a:cubicBezTo>
                    <a:cubicBezTo>
                      <a:pt x="851" y="284"/>
                      <a:pt x="849" y="284"/>
                      <a:pt x="848" y="283"/>
                    </a:cubicBezTo>
                    <a:cubicBezTo>
                      <a:pt x="846" y="283"/>
                      <a:pt x="844" y="282"/>
                      <a:pt x="843" y="282"/>
                    </a:cubicBezTo>
                    <a:cubicBezTo>
                      <a:pt x="842" y="281"/>
                      <a:pt x="840" y="281"/>
                      <a:pt x="839" y="282"/>
                    </a:cubicBezTo>
                    <a:cubicBezTo>
                      <a:pt x="838" y="283"/>
                      <a:pt x="835" y="283"/>
                      <a:pt x="834" y="284"/>
                    </a:cubicBezTo>
                    <a:cubicBezTo>
                      <a:pt x="833" y="284"/>
                      <a:pt x="831" y="283"/>
                      <a:pt x="830" y="281"/>
                    </a:cubicBezTo>
                    <a:cubicBezTo>
                      <a:pt x="829" y="280"/>
                      <a:pt x="829" y="277"/>
                      <a:pt x="829" y="276"/>
                    </a:cubicBezTo>
                    <a:cubicBezTo>
                      <a:pt x="829" y="275"/>
                      <a:pt x="827" y="273"/>
                      <a:pt x="826" y="272"/>
                    </a:cubicBezTo>
                    <a:cubicBezTo>
                      <a:pt x="824" y="271"/>
                      <a:pt x="822" y="269"/>
                      <a:pt x="821" y="267"/>
                    </a:cubicBezTo>
                    <a:cubicBezTo>
                      <a:pt x="821" y="265"/>
                      <a:pt x="817" y="264"/>
                      <a:pt x="813" y="264"/>
                    </a:cubicBezTo>
                    <a:cubicBezTo>
                      <a:pt x="810" y="265"/>
                      <a:pt x="805" y="265"/>
                      <a:pt x="803" y="265"/>
                    </a:cubicBezTo>
                    <a:cubicBezTo>
                      <a:pt x="802" y="266"/>
                      <a:pt x="798" y="267"/>
                      <a:pt x="795" y="269"/>
                    </a:cubicBezTo>
                    <a:cubicBezTo>
                      <a:pt x="793" y="270"/>
                      <a:pt x="788" y="273"/>
                      <a:pt x="785" y="275"/>
                    </a:cubicBezTo>
                    <a:cubicBezTo>
                      <a:pt x="782" y="278"/>
                      <a:pt x="779" y="279"/>
                      <a:pt x="779" y="279"/>
                    </a:cubicBezTo>
                    <a:cubicBezTo>
                      <a:pt x="779" y="279"/>
                      <a:pt x="778" y="279"/>
                      <a:pt x="777" y="278"/>
                    </a:cubicBezTo>
                    <a:cubicBezTo>
                      <a:pt x="776" y="277"/>
                      <a:pt x="775" y="276"/>
                      <a:pt x="775" y="274"/>
                    </a:cubicBezTo>
                    <a:cubicBezTo>
                      <a:pt x="775" y="273"/>
                      <a:pt x="774" y="272"/>
                      <a:pt x="773" y="271"/>
                    </a:cubicBezTo>
                    <a:cubicBezTo>
                      <a:pt x="772" y="270"/>
                      <a:pt x="770" y="270"/>
                      <a:pt x="768" y="269"/>
                    </a:cubicBezTo>
                    <a:cubicBezTo>
                      <a:pt x="766" y="268"/>
                      <a:pt x="764" y="267"/>
                      <a:pt x="763" y="266"/>
                    </a:cubicBezTo>
                    <a:cubicBezTo>
                      <a:pt x="762" y="265"/>
                      <a:pt x="760" y="263"/>
                      <a:pt x="760" y="261"/>
                    </a:cubicBezTo>
                    <a:cubicBezTo>
                      <a:pt x="759" y="259"/>
                      <a:pt x="759" y="256"/>
                      <a:pt x="760" y="254"/>
                    </a:cubicBezTo>
                    <a:cubicBezTo>
                      <a:pt x="761" y="251"/>
                      <a:pt x="763" y="248"/>
                      <a:pt x="763" y="247"/>
                    </a:cubicBezTo>
                    <a:cubicBezTo>
                      <a:pt x="764" y="245"/>
                      <a:pt x="767" y="244"/>
                      <a:pt x="769" y="245"/>
                    </a:cubicBezTo>
                    <a:cubicBezTo>
                      <a:pt x="772" y="246"/>
                      <a:pt x="778" y="242"/>
                      <a:pt x="783" y="238"/>
                    </a:cubicBezTo>
                    <a:cubicBezTo>
                      <a:pt x="787" y="233"/>
                      <a:pt x="794" y="228"/>
                      <a:pt x="796" y="226"/>
                    </a:cubicBezTo>
                    <a:cubicBezTo>
                      <a:pt x="799" y="225"/>
                      <a:pt x="802" y="222"/>
                      <a:pt x="803" y="220"/>
                    </a:cubicBezTo>
                    <a:cubicBezTo>
                      <a:pt x="804" y="218"/>
                      <a:pt x="805" y="214"/>
                      <a:pt x="805" y="211"/>
                    </a:cubicBezTo>
                    <a:cubicBezTo>
                      <a:pt x="805" y="208"/>
                      <a:pt x="805" y="203"/>
                      <a:pt x="806" y="201"/>
                    </a:cubicBezTo>
                    <a:cubicBezTo>
                      <a:pt x="806" y="199"/>
                      <a:pt x="806" y="195"/>
                      <a:pt x="805" y="193"/>
                    </a:cubicBezTo>
                    <a:cubicBezTo>
                      <a:pt x="805" y="190"/>
                      <a:pt x="805" y="186"/>
                      <a:pt x="805" y="184"/>
                    </a:cubicBezTo>
                    <a:cubicBezTo>
                      <a:pt x="805" y="181"/>
                      <a:pt x="806" y="177"/>
                      <a:pt x="807" y="175"/>
                    </a:cubicBezTo>
                    <a:cubicBezTo>
                      <a:pt x="809" y="173"/>
                      <a:pt x="809" y="171"/>
                      <a:pt x="809" y="171"/>
                    </a:cubicBezTo>
                    <a:cubicBezTo>
                      <a:pt x="808" y="170"/>
                      <a:pt x="806" y="171"/>
                      <a:pt x="805" y="172"/>
                    </a:cubicBezTo>
                    <a:cubicBezTo>
                      <a:pt x="803" y="173"/>
                      <a:pt x="800" y="174"/>
                      <a:pt x="798" y="174"/>
                    </a:cubicBezTo>
                    <a:cubicBezTo>
                      <a:pt x="795" y="174"/>
                      <a:pt x="791" y="174"/>
                      <a:pt x="789" y="173"/>
                    </a:cubicBezTo>
                    <a:cubicBezTo>
                      <a:pt x="786" y="172"/>
                      <a:pt x="783" y="172"/>
                      <a:pt x="782" y="173"/>
                    </a:cubicBezTo>
                    <a:cubicBezTo>
                      <a:pt x="781" y="174"/>
                      <a:pt x="779" y="175"/>
                      <a:pt x="778" y="176"/>
                    </a:cubicBezTo>
                    <a:cubicBezTo>
                      <a:pt x="776" y="177"/>
                      <a:pt x="774" y="179"/>
                      <a:pt x="772" y="181"/>
                    </a:cubicBezTo>
                    <a:cubicBezTo>
                      <a:pt x="771" y="182"/>
                      <a:pt x="768" y="185"/>
                      <a:pt x="766" y="187"/>
                    </a:cubicBezTo>
                    <a:cubicBezTo>
                      <a:pt x="763" y="189"/>
                      <a:pt x="760" y="191"/>
                      <a:pt x="759" y="191"/>
                    </a:cubicBezTo>
                    <a:cubicBezTo>
                      <a:pt x="752" y="191"/>
                      <a:pt x="752" y="191"/>
                      <a:pt x="752" y="191"/>
                    </a:cubicBezTo>
                    <a:cubicBezTo>
                      <a:pt x="749" y="191"/>
                      <a:pt x="745" y="188"/>
                      <a:pt x="743" y="185"/>
                    </a:cubicBezTo>
                    <a:cubicBezTo>
                      <a:pt x="740" y="182"/>
                      <a:pt x="736" y="179"/>
                      <a:pt x="733" y="177"/>
                    </a:cubicBezTo>
                    <a:cubicBezTo>
                      <a:pt x="730" y="176"/>
                      <a:pt x="726" y="174"/>
                      <a:pt x="724" y="173"/>
                    </a:cubicBezTo>
                    <a:cubicBezTo>
                      <a:pt x="721" y="172"/>
                      <a:pt x="717" y="170"/>
                      <a:pt x="713" y="168"/>
                    </a:cubicBezTo>
                    <a:cubicBezTo>
                      <a:pt x="710" y="166"/>
                      <a:pt x="706" y="163"/>
                      <a:pt x="703" y="162"/>
                    </a:cubicBezTo>
                    <a:cubicBezTo>
                      <a:pt x="701" y="160"/>
                      <a:pt x="698" y="159"/>
                      <a:pt x="697" y="159"/>
                    </a:cubicBezTo>
                    <a:cubicBezTo>
                      <a:pt x="695" y="159"/>
                      <a:pt x="693" y="160"/>
                      <a:pt x="691" y="161"/>
                    </a:cubicBezTo>
                    <a:cubicBezTo>
                      <a:pt x="689" y="162"/>
                      <a:pt x="686" y="163"/>
                      <a:pt x="684" y="164"/>
                    </a:cubicBezTo>
                    <a:cubicBezTo>
                      <a:pt x="682" y="164"/>
                      <a:pt x="680" y="167"/>
                      <a:pt x="679" y="169"/>
                    </a:cubicBezTo>
                    <a:cubicBezTo>
                      <a:pt x="678" y="172"/>
                      <a:pt x="676" y="176"/>
                      <a:pt x="675" y="179"/>
                    </a:cubicBezTo>
                    <a:cubicBezTo>
                      <a:pt x="674" y="181"/>
                      <a:pt x="673" y="184"/>
                      <a:pt x="672" y="185"/>
                    </a:cubicBezTo>
                    <a:cubicBezTo>
                      <a:pt x="671" y="186"/>
                      <a:pt x="670" y="186"/>
                      <a:pt x="670" y="184"/>
                    </a:cubicBezTo>
                    <a:cubicBezTo>
                      <a:pt x="670" y="182"/>
                      <a:pt x="669" y="180"/>
                      <a:pt x="668" y="178"/>
                    </a:cubicBezTo>
                    <a:cubicBezTo>
                      <a:pt x="668" y="177"/>
                      <a:pt x="667" y="176"/>
                      <a:pt x="667" y="176"/>
                    </a:cubicBezTo>
                    <a:cubicBezTo>
                      <a:pt x="667" y="176"/>
                      <a:pt x="668" y="175"/>
                      <a:pt x="669" y="175"/>
                    </a:cubicBezTo>
                    <a:cubicBezTo>
                      <a:pt x="670" y="174"/>
                      <a:pt x="672" y="172"/>
                      <a:pt x="673" y="171"/>
                    </a:cubicBezTo>
                    <a:cubicBezTo>
                      <a:pt x="674" y="169"/>
                      <a:pt x="675" y="166"/>
                      <a:pt x="674" y="164"/>
                    </a:cubicBezTo>
                    <a:cubicBezTo>
                      <a:pt x="673" y="162"/>
                      <a:pt x="673" y="159"/>
                      <a:pt x="674" y="158"/>
                    </a:cubicBezTo>
                    <a:cubicBezTo>
                      <a:pt x="675" y="157"/>
                      <a:pt x="674" y="154"/>
                      <a:pt x="671" y="151"/>
                    </a:cubicBezTo>
                    <a:cubicBezTo>
                      <a:pt x="668" y="149"/>
                      <a:pt x="665" y="147"/>
                      <a:pt x="663" y="147"/>
                    </a:cubicBezTo>
                    <a:cubicBezTo>
                      <a:pt x="662" y="146"/>
                      <a:pt x="659" y="147"/>
                      <a:pt x="657" y="148"/>
                    </a:cubicBezTo>
                    <a:cubicBezTo>
                      <a:pt x="655" y="149"/>
                      <a:pt x="651" y="150"/>
                      <a:pt x="648" y="150"/>
                    </a:cubicBezTo>
                    <a:cubicBezTo>
                      <a:pt x="645" y="151"/>
                      <a:pt x="641" y="152"/>
                      <a:pt x="639" y="152"/>
                    </a:cubicBezTo>
                    <a:cubicBezTo>
                      <a:pt x="638" y="152"/>
                      <a:pt x="635" y="153"/>
                      <a:pt x="633" y="153"/>
                    </a:cubicBezTo>
                    <a:cubicBezTo>
                      <a:pt x="631" y="154"/>
                      <a:pt x="629" y="153"/>
                      <a:pt x="628" y="152"/>
                    </a:cubicBezTo>
                    <a:cubicBezTo>
                      <a:pt x="627" y="151"/>
                      <a:pt x="628" y="149"/>
                      <a:pt x="630" y="148"/>
                    </a:cubicBezTo>
                    <a:cubicBezTo>
                      <a:pt x="632" y="147"/>
                      <a:pt x="635" y="145"/>
                      <a:pt x="638" y="144"/>
                    </a:cubicBezTo>
                    <a:cubicBezTo>
                      <a:pt x="640" y="143"/>
                      <a:pt x="644" y="141"/>
                      <a:pt x="645" y="139"/>
                    </a:cubicBezTo>
                    <a:cubicBezTo>
                      <a:pt x="647" y="138"/>
                      <a:pt x="649" y="136"/>
                      <a:pt x="649" y="135"/>
                    </a:cubicBezTo>
                    <a:cubicBezTo>
                      <a:pt x="649" y="134"/>
                      <a:pt x="650" y="132"/>
                      <a:pt x="651" y="131"/>
                    </a:cubicBezTo>
                    <a:cubicBezTo>
                      <a:pt x="651" y="130"/>
                      <a:pt x="652" y="126"/>
                      <a:pt x="652" y="122"/>
                    </a:cubicBezTo>
                    <a:cubicBezTo>
                      <a:pt x="652" y="110"/>
                      <a:pt x="652" y="110"/>
                      <a:pt x="652" y="110"/>
                    </a:cubicBezTo>
                    <a:cubicBezTo>
                      <a:pt x="652" y="106"/>
                      <a:pt x="651" y="103"/>
                      <a:pt x="649" y="102"/>
                    </a:cubicBezTo>
                    <a:cubicBezTo>
                      <a:pt x="647" y="101"/>
                      <a:pt x="644" y="100"/>
                      <a:pt x="643" y="99"/>
                    </a:cubicBezTo>
                    <a:cubicBezTo>
                      <a:pt x="642" y="99"/>
                      <a:pt x="641" y="99"/>
                      <a:pt x="640" y="100"/>
                    </a:cubicBezTo>
                    <a:cubicBezTo>
                      <a:pt x="639" y="101"/>
                      <a:pt x="638" y="101"/>
                      <a:pt x="637" y="101"/>
                    </a:cubicBezTo>
                    <a:cubicBezTo>
                      <a:pt x="637" y="101"/>
                      <a:pt x="637" y="100"/>
                      <a:pt x="638" y="99"/>
                    </a:cubicBezTo>
                    <a:cubicBezTo>
                      <a:pt x="639" y="97"/>
                      <a:pt x="641" y="96"/>
                      <a:pt x="642" y="95"/>
                    </a:cubicBezTo>
                    <a:cubicBezTo>
                      <a:pt x="644" y="94"/>
                      <a:pt x="645" y="94"/>
                      <a:pt x="646" y="94"/>
                    </a:cubicBezTo>
                    <a:cubicBezTo>
                      <a:pt x="647" y="94"/>
                      <a:pt x="647" y="92"/>
                      <a:pt x="646" y="90"/>
                    </a:cubicBezTo>
                    <a:cubicBezTo>
                      <a:pt x="645" y="88"/>
                      <a:pt x="645" y="85"/>
                      <a:pt x="644" y="82"/>
                    </a:cubicBezTo>
                    <a:cubicBezTo>
                      <a:pt x="644" y="79"/>
                      <a:pt x="642" y="76"/>
                      <a:pt x="640" y="75"/>
                    </a:cubicBezTo>
                    <a:cubicBezTo>
                      <a:pt x="638" y="74"/>
                      <a:pt x="636" y="72"/>
                      <a:pt x="634" y="71"/>
                    </a:cubicBezTo>
                    <a:cubicBezTo>
                      <a:pt x="633" y="71"/>
                      <a:pt x="632" y="71"/>
                      <a:pt x="632" y="72"/>
                    </a:cubicBezTo>
                    <a:cubicBezTo>
                      <a:pt x="632" y="75"/>
                      <a:pt x="632" y="75"/>
                      <a:pt x="632" y="75"/>
                    </a:cubicBezTo>
                    <a:cubicBezTo>
                      <a:pt x="632" y="76"/>
                      <a:pt x="631" y="76"/>
                      <a:pt x="630" y="76"/>
                    </a:cubicBezTo>
                    <a:cubicBezTo>
                      <a:pt x="629" y="77"/>
                      <a:pt x="629" y="77"/>
                      <a:pt x="628" y="78"/>
                    </a:cubicBezTo>
                    <a:cubicBezTo>
                      <a:pt x="628" y="79"/>
                      <a:pt x="627" y="80"/>
                      <a:pt x="626" y="80"/>
                    </a:cubicBezTo>
                    <a:cubicBezTo>
                      <a:pt x="625" y="80"/>
                      <a:pt x="623" y="79"/>
                      <a:pt x="621" y="77"/>
                    </a:cubicBezTo>
                    <a:cubicBezTo>
                      <a:pt x="619" y="75"/>
                      <a:pt x="617" y="72"/>
                      <a:pt x="615" y="70"/>
                    </a:cubicBezTo>
                    <a:cubicBezTo>
                      <a:pt x="613" y="68"/>
                      <a:pt x="609" y="66"/>
                      <a:pt x="607" y="66"/>
                    </a:cubicBezTo>
                    <a:cubicBezTo>
                      <a:pt x="605" y="66"/>
                      <a:pt x="601" y="65"/>
                      <a:pt x="598" y="65"/>
                    </a:cubicBezTo>
                    <a:cubicBezTo>
                      <a:pt x="595" y="64"/>
                      <a:pt x="592" y="63"/>
                      <a:pt x="590" y="62"/>
                    </a:cubicBezTo>
                    <a:cubicBezTo>
                      <a:pt x="588" y="61"/>
                      <a:pt x="586" y="59"/>
                      <a:pt x="586" y="58"/>
                    </a:cubicBezTo>
                    <a:cubicBezTo>
                      <a:pt x="586" y="57"/>
                      <a:pt x="584" y="56"/>
                      <a:pt x="582" y="57"/>
                    </a:cubicBezTo>
                    <a:cubicBezTo>
                      <a:pt x="580" y="57"/>
                      <a:pt x="578" y="59"/>
                      <a:pt x="577" y="60"/>
                    </a:cubicBezTo>
                    <a:cubicBezTo>
                      <a:pt x="577" y="62"/>
                      <a:pt x="575" y="63"/>
                      <a:pt x="573" y="63"/>
                    </a:cubicBezTo>
                    <a:cubicBezTo>
                      <a:pt x="571" y="64"/>
                      <a:pt x="569" y="63"/>
                      <a:pt x="568" y="62"/>
                    </a:cubicBezTo>
                    <a:cubicBezTo>
                      <a:pt x="568" y="60"/>
                      <a:pt x="567" y="59"/>
                      <a:pt x="567" y="59"/>
                    </a:cubicBezTo>
                    <a:cubicBezTo>
                      <a:pt x="567" y="59"/>
                      <a:pt x="566" y="59"/>
                      <a:pt x="564" y="59"/>
                    </a:cubicBezTo>
                    <a:cubicBezTo>
                      <a:pt x="562" y="59"/>
                      <a:pt x="559" y="60"/>
                      <a:pt x="558" y="62"/>
                    </a:cubicBezTo>
                    <a:cubicBezTo>
                      <a:pt x="557" y="63"/>
                      <a:pt x="553" y="64"/>
                      <a:pt x="551" y="65"/>
                    </a:cubicBezTo>
                    <a:cubicBezTo>
                      <a:pt x="548" y="65"/>
                      <a:pt x="545" y="65"/>
                      <a:pt x="543" y="65"/>
                    </a:cubicBezTo>
                    <a:cubicBezTo>
                      <a:pt x="542" y="65"/>
                      <a:pt x="540" y="64"/>
                      <a:pt x="539" y="63"/>
                    </a:cubicBezTo>
                    <a:cubicBezTo>
                      <a:pt x="539" y="61"/>
                      <a:pt x="538" y="59"/>
                      <a:pt x="539" y="58"/>
                    </a:cubicBezTo>
                    <a:cubicBezTo>
                      <a:pt x="539" y="57"/>
                      <a:pt x="536" y="54"/>
                      <a:pt x="531" y="53"/>
                    </a:cubicBezTo>
                    <a:cubicBezTo>
                      <a:pt x="527" y="51"/>
                      <a:pt x="520" y="49"/>
                      <a:pt x="516" y="48"/>
                    </a:cubicBezTo>
                    <a:cubicBezTo>
                      <a:pt x="512" y="48"/>
                      <a:pt x="507" y="46"/>
                      <a:pt x="505" y="44"/>
                    </a:cubicBezTo>
                    <a:cubicBezTo>
                      <a:pt x="502" y="43"/>
                      <a:pt x="498" y="41"/>
                      <a:pt x="495" y="41"/>
                    </a:cubicBezTo>
                    <a:cubicBezTo>
                      <a:pt x="492" y="41"/>
                      <a:pt x="487" y="40"/>
                      <a:pt x="485" y="39"/>
                    </a:cubicBezTo>
                    <a:cubicBezTo>
                      <a:pt x="483" y="39"/>
                      <a:pt x="477" y="39"/>
                      <a:pt x="472" y="41"/>
                    </a:cubicBezTo>
                    <a:cubicBezTo>
                      <a:pt x="467" y="42"/>
                      <a:pt x="461" y="42"/>
                      <a:pt x="459" y="40"/>
                    </a:cubicBezTo>
                    <a:cubicBezTo>
                      <a:pt x="457" y="38"/>
                      <a:pt x="455" y="37"/>
                      <a:pt x="455" y="37"/>
                    </a:cubicBezTo>
                    <a:cubicBezTo>
                      <a:pt x="455" y="37"/>
                      <a:pt x="455" y="38"/>
                      <a:pt x="454" y="39"/>
                    </a:cubicBezTo>
                    <a:cubicBezTo>
                      <a:pt x="454" y="41"/>
                      <a:pt x="453" y="42"/>
                      <a:pt x="452" y="42"/>
                    </a:cubicBezTo>
                    <a:cubicBezTo>
                      <a:pt x="449" y="42"/>
                      <a:pt x="449" y="42"/>
                      <a:pt x="449" y="42"/>
                    </a:cubicBezTo>
                    <a:cubicBezTo>
                      <a:pt x="448" y="42"/>
                      <a:pt x="445" y="42"/>
                      <a:pt x="443" y="43"/>
                    </a:cubicBezTo>
                    <a:cubicBezTo>
                      <a:pt x="441" y="43"/>
                      <a:pt x="438" y="43"/>
                      <a:pt x="436" y="43"/>
                    </a:cubicBezTo>
                    <a:cubicBezTo>
                      <a:pt x="434" y="43"/>
                      <a:pt x="431" y="44"/>
                      <a:pt x="430" y="45"/>
                    </a:cubicBezTo>
                    <a:cubicBezTo>
                      <a:pt x="429" y="45"/>
                      <a:pt x="426" y="46"/>
                      <a:pt x="424" y="45"/>
                    </a:cubicBezTo>
                    <a:cubicBezTo>
                      <a:pt x="422" y="45"/>
                      <a:pt x="419" y="44"/>
                      <a:pt x="418" y="43"/>
                    </a:cubicBezTo>
                    <a:cubicBezTo>
                      <a:pt x="416" y="42"/>
                      <a:pt x="414" y="40"/>
                      <a:pt x="413" y="39"/>
                    </a:cubicBezTo>
                    <a:cubicBezTo>
                      <a:pt x="412" y="38"/>
                      <a:pt x="411" y="36"/>
                      <a:pt x="412" y="35"/>
                    </a:cubicBezTo>
                    <a:cubicBezTo>
                      <a:pt x="412" y="33"/>
                      <a:pt x="412" y="30"/>
                      <a:pt x="412" y="27"/>
                    </a:cubicBezTo>
                    <a:cubicBezTo>
                      <a:pt x="413" y="25"/>
                      <a:pt x="413" y="22"/>
                      <a:pt x="413" y="21"/>
                    </a:cubicBezTo>
                    <a:cubicBezTo>
                      <a:pt x="413" y="20"/>
                      <a:pt x="414" y="18"/>
                      <a:pt x="415" y="17"/>
                    </a:cubicBezTo>
                    <a:cubicBezTo>
                      <a:pt x="416" y="16"/>
                      <a:pt x="419" y="14"/>
                      <a:pt x="420" y="13"/>
                    </a:cubicBezTo>
                    <a:cubicBezTo>
                      <a:pt x="421" y="12"/>
                      <a:pt x="423" y="9"/>
                      <a:pt x="422" y="7"/>
                    </a:cubicBezTo>
                    <a:cubicBezTo>
                      <a:pt x="422" y="4"/>
                      <a:pt x="423" y="3"/>
                      <a:pt x="425" y="2"/>
                    </a:cubicBezTo>
                    <a:cubicBezTo>
                      <a:pt x="427" y="2"/>
                      <a:pt x="427" y="1"/>
                      <a:pt x="425" y="1"/>
                    </a:cubicBezTo>
                    <a:cubicBezTo>
                      <a:pt x="423" y="0"/>
                      <a:pt x="421" y="0"/>
                      <a:pt x="420" y="0"/>
                    </a:cubicBezTo>
                    <a:cubicBezTo>
                      <a:pt x="419" y="1"/>
                      <a:pt x="417" y="4"/>
                      <a:pt x="415" y="7"/>
                    </a:cubicBezTo>
                    <a:cubicBezTo>
                      <a:pt x="413" y="10"/>
                      <a:pt x="411" y="15"/>
                      <a:pt x="410" y="17"/>
                    </a:cubicBezTo>
                    <a:cubicBezTo>
                      <a:pt x="409" y="20"/>
                      <a:pt x="407" y="26"/>
                      <a:pt x="405" y="31"/>
                    </a:cubicBezTo>
                    <a:cubicBezTo>
                      <a:pt x="403" y="36"/>
                      <a:pt x="401" y="41"/>
                      <a:pt x="401" y="43"/>
                    </a:cubicBezTo>
                    <a:cubicBezTo>
                      <a:pt x="401" y="45"/>
                      <a:pt x="401" y="49"/>
                      <a:pt x="401" y="53"/>
                    </a:cubicBezTo>
                    <a:cubicBezTo>
                      <a:pt x="400" y="56"/>
                      <a:pt x="400" y="62"/>
                      <a:pt x="400" y="66"/>
                    </a:cubicBezTo>
                    <a:cubicBezTo>
                      <a:pt x="399" y="70"/>
                      <a:pt x="399" y="74"/>
                      <a:pt x="399" y="75"/>
                    </a:cubicBezTo>
                    <a:cubicBezTo>
                      <a:pt x="399" y="77"/>
                      <a:pt x="400" y="78"/>
                      <a:pt x="400" y="78"/>
                    </a:cubicBezTo>
                    <a:cubicBezTo>
                      <a:pt x="401" y="78"/>
                      <a:pt x="401" y="77"/>
                      <a:pt x="402" y="75"/>
                    </a:cubicBezTo>
                    <a:cubicBezTo>
                      <a:pt x="402" y="74"/>
                      <a:pt x="402" y="71"/>
                      <a:pt x="402" y="70"/>
                    </a:cubicBezTo>
                    <a:cubicBezTo>
                      <a:pt x="402" y="68"/>
                      <a:pt x="402" y="66"/>
                      <a:pt x="403" y="65"/>
                    </a:cubicBezTo>
                    <a:cubicBezTo>
                      <a:pt x="403" y="64"/>
                      <a:pt x="403" y="61"/>
                      <a:pt x="403" y="58"/>
                    </a:cubicBezTo>
                    <a:cubicBezTo>
                      <a:pt x="402" y="56"/>
                      <a:pt x="403" y="52"/>
                      <a:pt x="404" y="51"/>
                    </a:cubicBezTo>
                    <a:cubicBezTo>
                      <a:pt x="405" y="49"/>
                      <a:pt x="406" y="48"/>
                      <a:pt x="407" y="47"/>
                    </a:cubicBezTo>
                    <a:cubicBezTo>
                      <a:pt x="408" y="46"/>
                      <a:pt x="411" y="47"/>
                      <a:pt x="412" y="48"/>
                    </a:cubicBezTo>
                    <a:cubicBezTo>
                      <a:pt x="413" y="49"/>
                      <a:pt x="416" y="50"/>
                      <a:pt x="417" y="51"/>
                    </a:cubicBezTo>
                    <a:cubicBezTo>
                      <a:pt x="419" y="52"/>
                      <a:pt x="421" y="51"/>
                      <a:pt x="423" y="50"/>
                    </a:cubicBezTo>
                    <a:cubicBezTo>
                      <a:pt x="425" y="49"/>
                      <a:pt x="428" y="48"/>
                      <a:pt x="430" y="48"/>
                    </a:cubicBezTo>
                    <a:cubicBezTo>
                      <a:pt x="432" y="47"/>
                      <a:pt x="435" y="46"/>
                      <a:pt x="436" y="46"/>
                    </a:cubicBezTo>
                    <a:cubicBezTo>
                      <a:pt x="438" y="46"/>
                      <a:pt x="441" y="45"/>
                      <a:pt x="443" y="45"/>
                    </a:cubicBezTo>
                    <a:cubicBezTo>
                      <a:pt x="446" y="45"/>
                      <a:pt x="449" y="46"/>
                      <a:pt x="450" y="46"/>
                    </a:cubicBezTo>
                    <a:cubicBezTo>
                      <a:pt x="451" y="46"/>
                      <a:pt x="453" y="49"/>
                      <a:pt x="452" y="52"/>
                    </a:cubicBezTo>
                    <a:cubicBezTo>
                      <a:pt x="452" y="54"/>
                      <a:pt x="452" y="58"/>
                      <a:pt x="452" y="59"/>
                    </a:cubicBezTo>
                    <a:cubicBezTo>
                      <a:pt x="453" y="61"/>
                      <a:pt x="454" y="64"/>
                      <a:pt x="455" y="67"/>
                    </a:cubicBezTo>
                    <a:cubicBezTo>
                      <a:pt x="457" y="70"/>
                      <a:pt x="458" y="73"/>
                      <a:pt x="459" y="74"/>
                    </a:cubicBezTo>
                    <a:cubicBezTo>
                      <a:pt x="460" y="75"/>
                      <a:pt x="460" y="77"/>
                      <a:pt x="459" y="79"/>
                    </a:cubicBezTo>
                    <a:cubicBezTo>
                      <a:pt x="459" y="81"/>
                      <a:pt x="460" y="83"/>
                      <a:pt x="462" y="84"/>
                    </a:cubicBezTo>
                    <a:cubicBezTo>
                      <a:pt x="464" y="85"/>
                      <a:pt x="467" y="87"/>
                      <a:pt x="467" y="89"/>
                    </a:cubicBezTo>
                    <a:cubicBezTo>
                      <a:pt x="468" y="90"/>
                      <a:pt x="470" y="92"/>
                      <a:pt x="472" y="93"/>
                    </a:cubicBezTo>
                    <a:cubicBezTo>
                      <a:pt x="474" y="94"/>
                      <a:pt x="476" y="97"/>
                      <a:pt x="477" y="100"/>
                    </a:cubicBezTo>
                    <a:cubicBezTo>
                      <a:pt x="478" y="103"/>
                      <a:pt x="479" y="106"/>
                      <a:pt x="479" y="108"/>
                    </a:cubicBezTo>
                    <a:cubicBezTo>
                      <a:pt x="480" y="110"/>
                      <a:pt x="480" y="113"/>
                      <a:pt x="480" y="114"/>
                    </a:cubicBezTo>
                    <a:cubicBezTo>
                      <a:pt x="480" y="115"/>
                      <a:pt x="481" y="116"/>
                      <a:pt x="482" y="116"/>
                    </a:cubicBezTo>
                    <a:cubicBezTo>
                      <a:pt x="484" y="116"/>
                      <a:pt x="486" y="118"/>
                      <a:pt x="487" y="120"/>
                    </a:cubicBezTo>
                    <a:cubicBezTo>
                      <a:pt x="488" y="122"/>
                      <a:pt x="490" y="125"/>
                      <a:pt x="490" y="126"/>
                    </a:cubicBezTo>
                    <a:cubicBezTo>
                      <a:pt x="491" y="127"/>
                      <a:pt x="493" y="129"/>
                      <a:pt x="496" y="131"/>
                    </a:cubicBezTo>
                    <a:cubicBezTo>
                      <a:pt x="498" y="133"/>
                      <a:pt x="499" y="135"/>
                      <a:pt x="497" y="136"/>
                    </a:cubicBezTo>
                    <a:cubicBezTo>
                      <a:pt x="496" y="137"/>
                      <a:pt x="494" y="138"/>
                      <a:pt x="494" y="137"/>
                    </a:cubicBezTo>
                    <a:cubicBezTo>
                      <a:pt x="493" y="136"/>
                      <a:pt x="491" y="136"/>
                      <a:pt x="490" y="136"/>
                    </a:cubicBezTo>
                    <a:cubicBezTo>
                      <a:pt x="489" y="135"/>
                      <a:pt x="486" y="136"/>
                      <a:pt x="485" y="136"/>
                    </a:cubicBezTo>
                    <a:cubicBezTo>
                      <a:pt x="483" y="137"/>
                      <a:pt x="481" y="138"/>
                      <a:pt x="479" y="140"/>
                    </a:cubicBezTo>
                    <a:cubicBezTo>
                      <a:pt x="477" y="141"/>
                      <a:pt x="476" y="143"/>
                      <a:pt x="476" y="145"/>
                    </a:cubicBezTo>
                    <a:cubicBezTo>
                      <a:pt x="475" y="146"/>
                      <a:pt x="476" y="148"/>
                      <a:pt x="476" y="149"/>
                    </a:cubicBezTo>
                    <a:cubicBezTo>
                      <a:pt x="477" y="150"/>
                      <a:pt x="478" y="151"/>
                      <a:pt x="479" y="151"/>
                    </a:cubicBezTo>
                    <a:cubicBezTo>
                      <a:pt x="480" y="151"/>
                      <a:pt x="483" y="151"/>
                      <a:pt x="485" y="151"/>
                    </a:cubicBezTo>
                    <a:cubicBezTo>
                      <a:pt x="488" y="151"/>
                      <a:pt x="490" y="150"/>
                      <a:pt x="490" y="149"/>
                    </a:cubicBezTo>
                    <a:cubicBezTo>
                      <a:pt x="491" y="148"/>
                      <a:pt x="492" y="145"/>
                      <a:pt x="493" y="143"/>
                    </a:cubicBezTo>
                    <a:cubicBezTo>
                      <a:pt x="494" y="141"/>
                      <a:pt x="497" y="139"/>
                      <a:pt x="498" y="138"/>
                    </a:cubicBezTo>
                    <a:cubicBezTo>
                      <a:pt x="499" y="137"/>
                      <a:pt x="502" y="138"/>
                      <a:pt x="503" y="140"/>
                    </a:cubicBezTo>
                    <a:cubicBezTo>
                      <a:pt x="505" y="142"/>
                      <a:pt x="505" y="146"/>
                      <a:pt x="504" y="149"/>
                    </a:cubicBezTo>
                    <a:cubicBezTo>
                      <a:pt x="503" y="151"/>
                      <a:pt x="501" y="153"/>
                      <a:pt x="500" y="153"/>
                    </a:cubicBezTo>
                    <a:cubicBezTo>
                      <a:pt x="499" y="153"/>
                      <a:pt x="496" y="155"/>
                      <a:pt x="494" y="156"/>
                    </a:cubicBezTo>
                    <a:cubicBezTo>
                      <a:pt x="492" y="158"/>
                      <a:pt x="488" y="160"/>
                      <a:pt x="485" y="162"/>
                    </a:cubicBezTo>
                    <a:cubicBezTo>
                      <a:pt x="482" y="163"/>
                      <a:pt x="478" y="163"/>
                      <a:pt x="477" y="163"/>
                    </a:cubicBezTo>
                    <a:cubicBezTo>
                      <a:pt x="476" y="162"/>
                      <a:pt x="471" y="162"/>
                      <a:pt x="467" y="163"/>
                    </a:cubicBezTo>
                    <a:cubicBezTo>
                      <a:pt x="463" y="164"/>
                      <a:pt x="458" y="165"/>
                      <a:pt x="456" y="165"/>
                    </a:cubicBezTo>
                    <a:cubicBezTo>
                      <a:pt x="454" y="166"/>
                      <a:pt x="451" y="167"/>
                      <a:pt x="449" y="169"/>
                    </a:cubicBezTo>
                    <a:cubicBezTo>
                      <a:pt x="448" y="170"/>
                      <a:pt x="447" y="172"/>
                      <a:pt x="447" y="173"/>
                    </a:cubicBezTo>
                    <a:cubicBezTo>
                      <a:pt x="448" y="174"/>
                      <a:pt x="449" y="174"/>
                      <a:pt x="450" y="173"/>
                    </a:cubicBezTo>
                    <a:cubicBezTo>
                      <a:pt x="452" y="173"/>
                      <a:pt x="453" y="173"/>
                      <a:pt x="453" y="174"/>
                    </a:cubicBezTo>
                    <a:cubicBezTo>
                      <a:pt x="454" y="175"/>
                      <a:pt x="454" y="176"/>
                      <a:pt x="454" y="176"/>
                    </a:cubicBezTo>
                    <a:cubicBezTo>
                      <a:pt x="453" y="177"/>
                      <a:pt x="452" y="178"/>
                      <a:pt x="451" y="179"/>
                    </a:cubicBezTo>
                    <a:cubicBezTo>
                      <a:pt x="450" y="179"/>
                      <a:pt x="448" y="180"/>
                      <a:pt x="446" y="180"/>
                    </a:cubicBezTo>
                    <a:cubicBezTo>
                      <a:pt x="445" y="179"/>
                      <a:pt x="444" y="181"/>
                      <a:pt x="444" y="182"/>
                    </a:cubicBezTo>
                    <a:cubicBezTo>
                      <a:pt x="444" y="183"/>
                      <a:pt x="445" y="187"/>
                      <a:pt x="446" y="190"/>
                    </a:cubicBezTo>
                    <a:cubicBezTo>
                      <a:pt x="447" y="193"/>
                      <a:pt x="449" y="197"/>
                      <a:pt x="451" y="198"/>
                    </a:cubicBezTo>
                    <a:cubicBezTo>
                      <a:pt x="453" y="199"/>
                      <a:pt x="456" y="199"/>
                      <a:pt x="457" y="198"/>
                    </a:cubicBezTo>
                    <a:cubicBezTo>
                      <a:pt x="458" y="197"/>
                      <a:pt x="460" y="195"/>
                      <a:pt x="462" y="194"/>
                    </a:cubicBezTo>
                    <a:cubicBezTo>
                      <a:pt x="464" y="193"/>
                      <a:pt x="467" y="193"/>
                      <a:pt x="468" y="194"/>
                    </a:cubicBezTo>
                    <a:cubicBezTo>
                      <a:pt x="470" y="195"/>
                      <a:pt x="474" y="195"/>
                      <a:pt x="477" y="194"/>
                    </a:cubicBezTo>
                    <a:cubicBezTo>
                      <a:pt x="480" y="193"/>
                      <a:pt x="483" y="192"/>
                      <a:pt x="483" y="193"/>
                    </a:cubicBezTo>
                    <a:cubicBezTo>
                      <a:pt x="484" y="194"/>
                      <a:pt x="486" y="193"/>
                      <a:pt x="487" y="193"/>
                    </a:cubicBezTo>
                    <a:cubicBezTo>
                      <a:pt x="489" y="192"/>
                      <a:pt x="491" y="191"/>
                      <a:pt x="492" y="190"/>
                    </a:cubicBezTo>
                    <a:cubicBezTo>
                      <a:pt x="494" y="189"/>
                      <a:pt x="495" y="189"/>
                      <a:pt x="495" y="190"/>
                    </a:cubicBezTo>
                    <a:cubicBezTo>
                      <a:pt x="495" y="191"/>
                      <a:pt x="495" y="193"/>
                      <a:pt x="494" y="194"/>
                    </a:cubicBezTo>
                    <a:cubicBezTo>
                      <a:pt x="493" y="195"/>
                      <a:pt x="492" y="197"/>
                      <a:pt x="490" y="198"/>
                    </a:cubicBezTo>
                    <a:cubicBezTo>
                      <a:pt x="489" y="199"/>
                      <a:pt x="486" y="201"/>
                      <a:pt x="483" y="202"/>
                    </a:cubicBezTo>
                    <a:cubicBezTo>
                      <a:pt x="481" y="203"/>
                      <a:pt x="479" y="205"/>
                      <a:pt x="479" y="207"/>
                    </a:cubicBezTo>
                    <a:cubicBezTo>
                      <a:pt x="479" y="209"/>
                      <a:pt x="478" y="212"/>
                      <a:pt x="477" y="214"/>
                    </a:cubicBezTo>
                    <a:cubicBezTo>
                      <a:pt x="476" y="216"/>
                      <a:pt x="475" y="219"/>
                      <a:pt x="475" y="220"/>
                    </a:cubicBezTo>
                    <a:cubicBezTo>
                      <a:pt x="474" y="221"/>
                      <a:pt x="474" y="223"/>
                      <a:pt x="475" y="225"/>
                    </a:cubicBezTo>
                    <a:cubicBezTo>
                      <a:pt x="476" y="227"/>
                      <a:pt x="477" y="230"/>
                      <a:pt x="478" y="232"/>
                    </a:cubicBezTo>
                    <a:cubicBezTo>
                      <a:pt x="479" y="233"/>
                      <a:pt x="481" y="234"/>
                      <a:pt x="483" y="233"/>
                    </a:cubicBezTo>
                    <a:cubicBezTo>
                      <a:pt x="485" y="233"/>
                      <a:pt x="488" y="232"/>
                      <a:pt x="491" y="231"/>
                    </a:cubicBezTo>
                    <a:cubicBezTo>
                      <a:pt x="494" y="230"/>
                      <a:pt x="496" y="232"/>
                      <a:pt x="497" y="235"/>
                    </a:cubicBezTo>
                    <a:cubicBezTo>
                      <a:pt x="498" y="238"/>
                      <a:pt x="499" y="242"/>
                      <a:pt x="500" y="244"/>
                    </a:cubicBezTo>
                    <a:cubicBezTo>
                      <a:pt x="501" y="246"/>
                      <a:pt x="502" y="249"/>
                      <a:pt x="502" y="252"/>
                    </a:cubicBezTo>
                    <a:cubicBezTo>
                      <a:pt x="501" y="255"/>
                      <a:pt x="500" y="258"/>
                      <a:pt x="499" y="260"/>
                    </a:cubicBezTo>
                    <a:cubicBezTo>
                      <a:pt x="497" y="262"/>
                      <a:pt x="495" y="263"/>
                      <a:pt x="494" y="262"/>
                    </a:cubicBezTo>
                    <a:cubicBezTo>
                      <a:pt x="493" y="261"/>
                      <a:pt x="490" y="259"/>
                      <a:pt x="487" y="257"/>
                    </a:cubicBezTo>
                    <a:cubicBezTo>
                      <a:pt x="484" y="256"/>
                      <a:pt x="481" y="256"/>
                      <a:pt x="479" y="257"/>
                    </a:cubicBezTo>
                    <a:cubicBezTo>
                      <a:pt x="478" y="258"/>
                      <a:pt x="477" y="261"/>
                      <a:pt x="478" y="264"/>
                    </a:cubicBezTo>
                    <a:cubicBezTo>
                      <a:pt x="479" y="266"/>
                      <a:pt x="480" y="269"/>
                      <a:pt x="481" y="271"/>
                    </a:cubicBezTo>
                    <a:cubicBezTo>
                      <a:pt x="482" y="272"/>
                      <a:pt x="483" y="276"/>
                      <a:pt x="484" y="278"/>
                    </a:cubicBezTo>
                    <a:cubicBezTo>
                      <a:pt x="485" y="281"/>
                      <a:pt x="489" y="286"/>
                      <a:pt x="492" y="289"/>
                    </a:cubicBezTo>
                    <a:cubicBezTo>
                      <a:pt x="495" y="292"/>
                      <a:pt x="500" y="294"/>
                      <a:pt x="502" y="293"/>
                    </a:cubicBezTo>
                    <a:cubicBezTo>
                      <a:pt x="504" y="292"/>
                      <a:pt x="507" y="292"/>
                      <a:pt x="508" y="293"/>
                    </a:cubicBezTo>
                    <a:cubicBezTo>
                      <a:pt x="509" y="293"/>
                      <a:pt x="512" y="293"/>
                      <a:pt x="515" y="294"/>
                    </a:cubicBezTo>
                    <a:cubicBezTo>
                      <a:pt x="518" y="294"/>
                      <a:pt x="520" y="294"/>
                      <a:pt x="520" y="294"/>
                    </a:cubicBezTo>
                    <a:cubicBezTo>
                      <a:pt x="520" y="294"/>
                      <a:pt x="522" y="294"/>
                      <a:pt x="525" y="294"/>
                    </a:cubicBezTo>
                    <a:cubicBezTo>
                      <a:pt x="528" y="294"/>
                      <a:pt x="533" y="295"/>
                      <a:pt x="536" y="297"/>
                    </a:cubicBezTo>
                    <a:cubicBezTo>
                      <a:pt x="539" y="299"/>
                      <a:pt x="544" y="302"/>
                      <a:pt x="547" y="304"/>
                    </a:cubicBezTo>
                    <a:cubicBezTo>
                      <a:pt x="550" y="306"/>
                      <a:pt x="555" y="309"/>
                      <a:pt x="558" y="311"/>
                    </a:cubicBezTo>
                    <a:cubicBezTo>
                      <a:pt x="558" y="311"/>
                      <a:pt x="558" y="311"/>
                      <a:pt x="558" y="313"/>
                    </a:cubicBezTo>
                    <a:cubicBezTo>
                      <a:pt x="558" y="315"/>
                      <a:pt x="558" y="315"/>
                      <a:pt x="558" y="315"/>
                    </a:cubicBezTo>
                    <a:cubicBezTo>
                      <a:pt x="559" y="321"/>
                      <a:pt x="562" y="329"/>
                      <a:pt x="564" y="331"/>
                    </a:cubicBezTo>
                    <a:cubicBezTo>
                      <a:pt x="566" y="333"/>
                      <a:pt x="570" y="336"/>
                      <a:pt x="572" y="337"/>
                    </a:cubicBezTo>
                    <a:cubicBezTo>
                      <a:pt x="574" y="338"/>
                      <a:pt x="576" y="342"/>
                      <a:pt x="578" y="346"/>
                    </a:cubicBezTo>
                    <a:cubicBezTo>
                      <a:pt x="579" y="350"/>
                      <a:pt x="580" y="354"/>
                      <a:pt x="580" y="356"/>
                    </a:cubicBezTo>
                    <a:cubicBezTo>
                      <a:pt x="580" y="357"/>
                      <a:pt x="582" y="361"/>
                      <a:pt x="585" y="364"/>
                    </a:cubicBezTo>
                    <a:cubicBezTo>
                      <a:pt x="588" y="367"/>
                      <a:pt x="592" y="370"/>
                      <a:pt x="594" y="371"/>
                    </a:cubicBezTo>
                    <a:cubicBezTo>
                      <a:pt x="596" y="372"/>
                      <a:pt x="599" y="374"/>
                      <a:pt x="602" y="375"/>
                    </a:cubicBezTo>
                    <a:cubicBezTo>
                      <a:pt x="605" y="375"/>
                      <a:pt x="608" y="376"/>
                      <a:pt x="610" y="377"/>
                    </a:cubicBezTo>
                    <a:cubicBezTo>
                      <a:pt x="610" y="378"/>
                      <a:pt x="610" y="379"/>
                      <a:pt x="610" y="379"/>
                    </a:cubicBezTo>
                    <a:cubicBezTo>
                      <a:pt x="610" y="379"/>
                      <a:pt x="610" y="381"/>
                      <a:pt x="611" y="383"/>
                    </a:cubicBezTo>
                    <a:cubicBezTo>
                      <a:pt x="609" y="382"/>
                      <a:pt x="606" y="381"/>
                      <a:pt x="604" y="380"/>
                    </a:cubicBezTo>
                    <a:cubicBezTo>
                      <a:pt x="601" y="378"/>
                      <a:pt x="595" y="375"/>
                      <a:pt x="592" y="374"/>
                    </a:cubicBezTo>
                    <a:cubicBezTo>
                      <a:pt x="588" y="373"/>
                      <a:pt x="583" y="370"/>
                      <a:pt x="580" y="366"/>
                    </a:cubicBezTo>
                    <a:cubicBezTo>
                      <a:pt x="577" y="362"/>
                      <a:pt x="574" y="357"/>
                      <a:pt x="573" y="354"/>
                    </a:cubicBezTo>
                    <a:cubicBezTo>
                      <a:pt x="573" y="352"/>
                      <a:pt x="571" y="348"/>
                      <a:pt x="568" y="345"/>
                    </a:cubicBezTo>
                    <a:cubicBezTo>
                      <a:pt x="566" y="342"/>
                      <a:pt x="562" y="337"/>
                      <a:pt x="560" y="334"/>
                    </a:cubicBezTo>
                    <a:cubicBezTo>
                      <a:pt x="557" y="330"/>
                      <a:pt x="554" y="325"/>
                      <a:pt x="552" y="322"/>
                    </a:cubicBezTo>
                    <a:cubicBezTo>
                      <a:pt x="551" y="319"/>
                      <a:pt x="548" y="314"/>
                      <a:pt x="546" y="311"/>
                    </a:cubicBezTo>
                    <a:cubicBezTo>
                      <a:pt x="544" y="308"/>
                      <a:pt x="541" y="305"/>
                      <a:pt x="540" y="304"/>
                    </a:cubicBezTo>
                    <a:cubicBezTo>
                      <a:pt x="538" y="303"/>
                      <a:pt x="535" y="302"/>
                      <a:pt x="533" y="302"/>
                    </a:cubicBezTo>
                    <a:cubicBezTo>
                      <a:pt x="531" y="301"/>
                      <a:pt x="527" y="301"/>
                      <a:pt x="525" y="302"/>
                    </a:cubicBezTo>
                    <a:cubicBezTo>
                      <a:pt x="522" y="302"/>
                      <a:pt x="518" y="302"/>
                      <a:pt x="515" y="302"/>
                    </a:cubicBezTo>
                    <a:cubicBezTo>
                      <a:pt x="512" y="302"/>
                      <a:pt x="507" y="303"/>
                      <a:pt x="504" y="304"/>
                    </a:cubicBezTo>
                    <a:cubicBezTo>
                      <a:pt x="502" y="306"/>
                      <a:pt x="498" y="307"/>
                      <a:pt x="496" y="307"/>
                    </a:cubicBezTo>
                    <a:cubicBezTo>
                      <a:pt x="494" y="307"/>
                      <a:pt x="491" y="308"/>
                      <a:pt x="490" y="309"/>
                    </a:cubicBezTo>
                    <a:cubicBezTo>
                      <a:pt x="489" y="309"/>
                      <a:pt x="486" y="310"/>
                      <a:pt x="484" y="309"/>
                    </a:cubicBezTo>
                    <a:cubicBezTo>
                      <a:pt x="482" y="309"/>
                      <a:pt x="478" y="308"/>
                      <a:pt x="476" y="308"/>
                    </a:cubicBezTo>
                    <a:cubicBezTo>
                      <a:pt x="473" y="307"/>
                      <a:pt x="468" y="305"/>
                      <a:pt x="465" y="303"/>
                    </a:cubicBezTo>
                    <a:cubicBezTo>
                      <a:pt x="461" y="301"/>
                      <a:pt x="457" y="298"/>
                      <a:pt x="455" y="296"/>
                    </a:cubicBezTo>
                    <a:cubicBezTo>
                      <a:pt x="453" y="294"/>
                      <a:pt x="449" y="293"/>
                      <a:pt x="447" y="294"/>
                    </a:cubicBezTo>
                    <a:cubicBezTo>
                      <a:pt x="445" y="294"/>
                      <a:pt x="442" y="296"/>
                      <a:pt x="441" y="297"/>
                    </a:cubicBezTo>
                    <a:cubicBezTo>
                      <a:pt x="440" y="298"/>
                      <a:pt x="438" y="301"/>
                      <a:pt x="437" y="303"/>
                    </a:cubicBezTo>
                    <a:cubicBezTo>
                      <a:pt x="436" y="306"/>
                      <a:pt x="435" y="309"/>
                      <a:pt x="434" y="311"/>
                    </a:cubicBezTo>
                    <a:cubicBezTo>
                      <a:pt x="433" y="313"/>
                      <a:pt x="432" y="316"/>
                      <a:pt x="431" y="319"/>
                    </a:cubicBezTo>
                    <a:cubicBezTo>
                      <a:pt x="431" y="322"/>
                      <a:pt x="430" y="325"/>
                      <a:pt x="429" y="327"/>
                    </a:cubicBezTo>
                    <a:cubicBezTo>
                      <a:pt x="428" y="329"/>
                      <a:pt x="427" y="334"/>
                      <a:pt x="425" y="338"/>
                    </a:cubicBezTo>
                    <a:cubicBezTo>
                      <a:pt x="423" y="342"/>
                      <a:pt x="422" y="347"/>
                      <a:pt x="423" y="349"/>
                    </a:cubicBezTo>
                    <a:cubicBezTo>
                      <a:pt x="423" y="352"/>
                      <a:pt x="424" y="356"/>
                      <a:pt x="426" y="359"/>
                    </a:cubicBezTo>
                    <a:cubicBezTo>
                      <a:pt x="427" y="361"/>
                      <a:pt x="428" y="363"/>
                      <a:pt x="428" y="363"/>
                    </a:cubicBezTo>
                    <a:cubicBezTo>
                      <a:pt x="428" y="363"/>
                      <a:pt x="428" y="365"/>
                      <a:pt x="429" y="368"/>
                    </a:cubicBezTo>
                    <a:cubicBezTo>
                      <a:pt x="430" y="370"/>
                      <a:pt x="431" y="375"/>
                      <a:pt x="432" y="378"/>
                    </a:cubicBezTo>
                    <a:cubicBezTo>
                      <a:pt x="434" y="381"/>
                      <a:pt x="434" y="384"/>
                      <a:pt x="434" y="385"/>
                    </a:cubicBezTo>
                    <a:cubicBezTo>
                      <a:pt x="434" y="386"/>
                      <a:pt x="432" y="388"/>
                      <a:pt x="430" y="389"/>
                    </a:cubicBezTo>
                    <a:cubicBezTo>
                      <a:pt x="429" y="390"/>
                      <a:pt x="428" y="391"/>
                      <a:pt x="427" y="392"/>
                    </a:cubicBezTo>
                    <a:cubicBezTo>
                      <a:pt x="427" y="393"/>
                      <a:pt x="426" y="394"/>
                      <a:pt x="426" y="395"/>
                    </a:cubicBezTo>
                    <a:cubicBezTo>
                      <a:pt x="425" y="397"/>
                      <a:pt x="425" y="401"/>
                      <a:pt x="425" y="403"/>
                    </a:cubicBezTo>
                    <a:cubicBezTo>
                      <a:pt x="425" y="406"/>
                      <a:pt x="425" y="410"/>
                      <a:pt x="425" y="412"/>
                    </a:cubicBezTo>
                    <a:cubicBezTo>
                      <a:pt x="425" y="414"/>
                      <a:pt x="425" y="418"/>
                      <a:pt x="425" y="421"/>
                    </a:cubicBezTo>
                    <a:cubicBezTo>
                      <a:pt x="425" y="423"/>
                      <a:pt x="425" y="425"/>
                      <a:pt x="425" y="425"/>
                    </a:cubicBezTo>
                    <a:cubicBezTo>
                      <a:pt x="425" y="425"/>
                      <a:pt x="424" y="424"/>
                      <a:pt x="423" y="423"/>
                    </a:cubicBezTo>
                    <a:cubicBezTo>
                      <a:pt x="423" y="422"/>
                      <a:pt x="422" y="419"/>
                      <a:pt x="422" y="418"/>
                    </a:cubicBezTo>
                    <a:cubicBezTo>
                      <a:pt x="422" y="410"/>
                      <a:pt x="422" y="410"/>
                      <a:pt x="422" y="410"/>
                    </a:cubicBezTo>
                    <a:cubicBezTo>
                      <a:pt x="422" y="407"/>
                      <a:pt x="422" y="403"/>
                      <a:pt x="422" y="400"/>
                    </a:cubicBezTo>
                    <a:cubicBezTo>
                      <a:pt x="423" y="398"/>
                      <a:pt x="423" y="394"/>
                      <a:pt x="424" y="393"/>
                    </a:cubicBezTo>
                    <a:cubicBezTo>
                      <a:pt x="425" y="391"/>
                      <a:pt x="427" y="389"/>
                      <a:pt x="428" y="387"/>
                    </a:cubicBezTo>
                    <a:cubicBezTo>
                      <a:pt x="430" y="385"/>
                      <a:pt x="431" y="383"/>
                      <a:pt x="431" y="382"/>
                    </a:cubicBezTo>
                    <a:cubicBezTo>
                      <a:pt x="430" y="381"/>
                      <a:pt x="429" y="380"/>
                      <a:pt x="428" y="379"/>
                    </a:cubicBezTo>
                    <a:cubicBezTo>
                      <a:pt x="426" y="379"/>
                      <a:pt x="424" y="377"/>
                      <a:pt x="422" y="377"/>
                    </a:cubicBezTo>
                    <a:cubicBezTo>
                      <a:pt x="420" y="376"/>
                      <a:pt x="416" y="375"/>
                      <a:pt x="413" y="374"/>
                    </a:cubicBezTo>
                    <a:cubicBezTo>
                      <a:pt x="410" y="373"/>
                      <a:pt x="408" y="371"/>
                      <a:pt x="407" y="370"/>
                    </a:cubicBezTo>
                    <a:cubicBezTo>
                      <a:pt x="406" y="368"/>
                      <a:pt x="405" y="365"/>
                      <a:pt x="404" y="364"/>
                    </a:cubicBezTo>
                    <a:cubicBezTo>
                      <a:pt x="403" y="363"/>
                      <a:pt x="401" y="361"/>
                      <a:pt x="399" y="361"/>
                    </a:cubicBezTo>
                    <a:cubicBezTo>
                      <a:pt x="396" y="360"/>
                      <a:pt x="393" y="361"/>
                      <a:pt x="391" y="363"/>
                    </a:cubicBezTo>
                    <a:cubicBezTo>
                      <a:pt x="389" y="365"/>
                      <a:pt x="387" y="368"/>
                      <a:pt x="387" y="370"/>
                    </a:cubicBezTo>
                    <a:cubicBezTo>
                      <a:pt x="387" y="372"/>
                      <a:pt x="386" y="376"/>
                      <a:pt x="386" y="379"/>
                    </a:cubicBezTo>
                    <a:cubicBezTo>
                      <a:pt x="385" y="381"/>
                      <a:pt x="386" y="384"/>
                      <a:pt x="388" y="384"/>
                    </a:cubicBezTo>
                    <a:cubicBezTo>
                      <a:pt x="389" y="384"/>
                      <a:pt x="392" y="384"/>
                      <a:pt x="393" y="384"/>
                    </a:cubicBezTo>
                    <a:cubicBezTo>
                      <a:pt x="395" y="384"/>
                      <a:pt x="396" y="384"/>
                      <a:pt x="397" y="386"/>
                    </a:cubicBezTo>
                    <a:cubicBezTo>
                      <a:pt x="398" y="387"/>
                      <a:pt x="398" y="390"/>
                      <a:pt x="398" y="392"/>
                    </a:cubicBezTo>
                    <a:cubicBezTo>
                      <a:pt x="397" y="394"/>
                      <a:pt x="397" y="397"/>
                      <a:pt x="396" y="399"/>
                    </a:cubicBezTo>
                    <a:cubicBezTo>
                      <a:pt x="395" y="402"/>
                      <a:pt x="393" y="406"/>
                      <a:pt x="391" y="409"/>
                    </a:cubicBezTo>
                    <a:cubicBezTo>
                      <a:pt x="389" y="412"/>
                      <a:pt x="386" y="414"/>
                      <a:pt x="384" y="414"/>
                    </a:cubicBezTo>
                    <a:cubicBezTo>
                      <a:pt x="382" y="415"/>
                      <a:pt x="380" y="414"/>
                      <a:pt x="379" y="412"/>
                    </a:cubicBezTo>
                    <a:cubicBezTo>
                      <a:pt x="378" y="411"/>
                      <a:pt x="377" y="408"/>
                      <a:pt x="375" y="406"/>
                    </a:cubicBezTo>
                    <a:cubicBezTo>
                      <a:pt x="374" y="404"/>
                      <a:pt x="372" y="402"/>
                      <a:pt x="371" y="401"/>
                    </a:cubicBezTo>
                    <a:cubicBezTo>
                      <a:pt x="370" y="401"/>
                      <a:pt x="368" y="401"/>
                      <a:pt x="367" y="402"/>
                    </a:cubicBezTo>
                    <a:cubicBezTo>
                      <a:pt x="367" y="402"/>
                      <a:pt x="365" y="402"/>
                      <a:pt x="364" y="401"/>
                    </a:cubicBezTo>
                    <a:cubicBezTo>
                      <a:pt x="362" y="400"/>
                      <a:pt x="361" y="398"/>
                      <a:pt x="361" y="396"/>
                    </a:cubicBezTo>
                    <a:cubicBezTo>
                      <a:pt x="361" y="395"/>
                      <a:pt x="361" y="392"/>
                      <a:pt x="361" y="391"/>
                    </a:cubicBezTo>
                    <a:cubicBezTo>
                      <a:pt x="361" y="389"/>
                      <a:pt x="363" y="387"/>
                      <a:pt x="365" y="388"/>
                    </a:cubicBezTo>
                    <a:cubicBezTo>
                      <a:pt x="367" y="388"/>
                      <a:pt x="369" y="387"/>
                      <a:pt x="370" y="386"/>
                    </a:cubicBezTo>
                    <a:cubicBezTo>
                      <a:pt x="371" y="385"/>
                      <a:pt x="373" y="383"/>
                      <a:pt x="373" y="381"/>
                    </a:cubicBezTo>
                    <a:cubicBezTo>
                      <a:pt x="374" y="378"/>
                      <a:pt x="374" y="376"/>
                      <a:pt x="373" y="375"/>
                    </a:cubicBezTo>
                    <a:cubicBezTo>
                      <a:pt x="373" y="374"/>
                      <a:pt x="371" y="373"/>
                      <a:pt x="370" y="373"/>
                    </a:cubicBezTo>
                    <a:cubicBezTo>
                      <a:pt x="369" y="372"/>
                      <a:pt x="368" y="370"/>
                      <a:pt x="367" y="368"/>
                    </a:cubicBezTo>
                    <a:cubicBezTo>
                      <a:pt x="366" y="366"/>
                      <a:pt x="365" y="363"/>
                      <a:pt x="364" y="362"/>
                    </a:cubicBezTo>
                    <a:cubicBezTo>
                      <a:pt x="362" y="360"/>
                      <a:pt x="360" y="357"/>
                      <a:pt x="359" y="355"/>
                    </a:cubicBezTo>
                    <a:cubicBezTo>
                      <a:pt x="358" y="353"/>
                      <a:pt x="357" y="350"/>
                      <a:pt x="356" y="348"/>
                    </a:cubicBezTo>
                    <a:cubicBezTo>
                      <a:pt x="356" y="346"/>
                      <a:pt x="355" y="343"/>
                      <a:pt x="355" y="341"/>
                    </a:cubicBezTo>
                    <a:cubicBezTo>
                      <a:pt x="355" y="339"/>
                      <a:pt x="353" y="336"/>
                      <a:pt x="350" y="335"/>
                    </a:cubicBezTo>
                    <a:cubicBezTo>
                      <a:pt x="347" y="334"/>
                      <a:pt x="341" y="333"/>
                      <a:pt x="337" y="333"/>
                    </a:cubicBezTo>
                    <a:cubicBezTo>
                      <a:pt x="333" y="333"/>
                      <a:pt x="327" y="334"/>
                      <a:pt x="324" y="335"/>
                    </a:cubicBezTo>
                    <a:cubicBezTo>
                      <a:pt x="321" y="336"/>
                      <a:pt x="316" y="337"/>
                      <a:pt x="314" y="337"/>
                    </a:cubicBezTo>
                    <a:cubicBezTo>
                      <a:pt x="311" y="337"/>
                      <a:pt x="307" y="338"/>
                      <a:pt x="305" y="338"/>
                    </a:cubicBezTo>
                    <a:cubicBezTo>
                      <a:pt x="302" y="338"/>
                      <a:pt x="296" y="340"/>
                      <a:pt x="290" y="341"/>
                    </a:cubicBezTo>
                    <a:cubicBezTo>
                      <a:pt x="285" y="343"/>
                      <a:pt x="279" y="343"/>
                      <a:pt x="277" y="342"/>
                    </a:cubicBezTo>
                    <a:cubicBezTo>
                      <a:pt x="275" y="341"/>
                      <a:pt x="268" y="340"/>
                      <a:pt x="262" y="339"/>
                    </a:cubicBezTo>
                    <a:cubicBezTo>
                      <a:pt x="256" y="338"/>
                      <a:pt x="250" y="338"/>
                      <a:pt x="248" y="338"/>
                    </a:cubicBezTo>
                    <a:cubicBezTo>
                      <a:pt x="247" y="339"/>
                      <a:pt x="244" y="340"/>
                      <a:pt x="242" y="341"/>
                    </a:cubicBezTo>
                    <a:cubicBezTo>
                      <a:pt x="240" y="342"/>
                      <a:pt x="238" y="344"/>
                      <a:pt x="237" y="344"/>
                    </a:cubicBezTo>
                    <a:cubicBezTo>
                      <a:pt x="237" y="345"/>
                      <a:pt x="235" y="347"/>
                      <a:pt x="233" y="348"/>
                    </a:cubicBezTo>
                    <a:cubicBezTo>
                      <a:pt x="231" y="349"/>
                      <a:pt x="228" y="352"/>
                      <a:pt x="226" y="354"/>
                    </a:cubicBezTo>
                    <a:cubicBezTo>
                      <a:pt x="225" y="356"/>
                      <a:pt x="222" y="358"/>
                      <a:pt x="221" y="359"/>
                    </a:cubicBezTo>
                    <a:cubicBezTo>
                      <a:pt x="219" y="359"/>
                      <a:pt x="217" y="361"/>
                      <a:pt x="217" y="362"/>
                    </a:cubicBezTo>
                    <a:cubicBezTo>
                      <a:pt x="216" y="364"/>
                      <a:pt x="217" y="366"/>
                      <a:pt x="218" y="367"/>
                    </a:cubicBezTo>
                    <a:cubicBezTo>
                      <a:pt x="219" y="368"/>
                      <a:pt x="221" y="370"/>
                      <a:pt x="222" y="372"/>
                    </a:cubicBezTo>
                    <a:cubicBezTo>
                      <a:pt x="223" y="374"/>
                      <a:pt x="223" y="377"/>
                      <a:pt x="221" y="378"/>
                    </a:cubicBezTo>
                    <a:cubicBezTo>
                      <a:pt x="219" y="380"/>
                      <a:pt x="217" y="381"/>
                      <a:pt x="215" y="380"/>
                    </a:cubicBezTo>
                    <a:cubicBezTo>
                      <a:pt x="214" y="380"/>
                      <a:pt x="212" y="381"/>
                      <a:pt x="211" y="382"/>
                    </a:cubicBezTo>
                    <a:cubicBezTo>
                      <a:pt x="210" y="384"/>
                      <a:pt x="207" y="388"/>
                      <a:pt x="206" y="391"/>
                    </a:cubicBezTo>
                    <a:cubicBezTo>
                      <a:pt x="205" y="395"/>
                      <a:pt x="203" y="400"/>
                      <a:pt x="203" y="404"/>
                    </a:cubicBezTo>
                    <a:cubicBezTo>
                      <a:pt x="203" y="408"/>
                      <a:pt x="203" y="413"/>
                      <a:pt x="204" y="414"/>
                    </a:cubicBezTo>
                    <a:cubicBezTo>
                      <a:pt x="204" y="416"/>
                      <a:pt x="205" y="419"/>
                      <a:pt x="207" y="421"/>
                    </a:cubicBezTo>
                    <a:cubicBezTo>
                      <a:pt x="208" y="424"/>
                      <a:pt x="211" y="425"/>
                      <a:pt x="213" y="425"/>
                    </a:cubicBezTo>
                    <a:cubicBezTo>
                      <a:pt x="215" y="424"/>
                      <a:pt x="220" y="424"/>
                      <a:pt x="224" y="424"/>
                    </a:cubicBezTo>
                    <a:cubicBezTo>
                      <a:pt x="228" y="423"/>
                      <a:pt x="232" y="424"/>
                      <a:pt x="235" y="425"/>
                    </a:cubicBezTo>
                    <a:cubicBezTo>
                      <a:pt x="237" y="425"/>
                      <a:pt x="239" y="427"/>
                      <a:pt x="240" y="428"/>
                    </a:cubicBezTo>
                    <a:cubicBezTo>
                      <a:pt x="240" y="429"/>
                      <a:pt x="241" y="429"/>
                      <a:pt x="241" y="429"/>
                    </a:cubicBezTo>
                    <a:cubicBezTo>
                      <a:pt x="241" y="429"/>
                      <a:pt x="240" y="430"/>
                      <a:pt x="239" y="431"/>
                    </a:cubicBezTo>
                    <a:cubicBezTo>
                      <a:pt x="238" y="432"/>
                      <a:pt x="237" y="434"/>
                      <a:pt x="236" y="435"/>
                    </a:cubicBezTo>
                    <a:cubicBezTo>
                      <a:pt x="235" y="436"/>
                      <a:pt x="234" y="439"/>
                      <a:pt x="234" y="440"/>
                    </a:cubicBezTo>
                    <a:cubicBezTo>
                      <a:pt x="235" y="441"/>
                      <a:pt x="234" y="444"/>
                      <a:pt x="232" y="446"/>
                    </a:cubicBezTo>
                    <a:cubicBezTo>
                      <a:pt x="231" y="448"/>
                      <a:pt x="230" y="449"/>
                      <a:pt x="230" y="449"/>
                    </a:cubicBezTo>
                    <a:cubicBezTo>
                      <a:pt x="230" y="449"/>
                      <a:pt x="230" y="452"/>
                      <a:pt x="231" y="456"/>
                    </a:cubicBezTo>
                    <a:cubicBezTo>
                      <a:pt x="231" y="460"/>
                      <a:pt x="230" y="467"/>
                      <a:pt x="229" y="471"/>
                    </a:cubicBezTo>
                    <a:cubicBezTo>
                      <a:pt x="228" y="475"/>
                      <a:pt x="227" y="479"/>
                      <a:pt x="228" y="481"/>
                    </a:cubicBezTo>
                    <a:cubicBezTo>
                      <a:pt x="229" y="483"/>
                      <a:pt x="229" y="488"/>
                      <a:pt x="229" y="493"/>
                    </a:cubicBezTo>
                    <a:cubicBezTo>
                      <a:pt x="229" y="505"/>
                      <a:pt x="229" y="505"/>
                      <a:pt x="229" y="505"/>
                    </a:cubicBezTo>
                    <a:cubicBezTo>
                      <a:pt x="229" y="508"/>
                      <a:pt x="228" y="513"/>
                      <a:pt x="227" y="517"/>
                    </a:cubicBezTo>
                    <a:cubicBezTo>
                      <a:pt x="226" y="521"/>
                      <a:pt x="224" y="526"/>
                      <a:pt x="222" y="529"/>
                    </a:cubicBezTo>
                    <a:cubicBezTo>
                      <a:pt x="221" y="531"/>
                      <a:pt x="218" y="536"/>
                      <a:pt x="215" y="539"/>
                    </a:cubicBezTo>
                    <a:cubicBezTo>
                      <a:pt x="213" y="542"/>
                      <a:pt x="209" y="548"/>
                      <a:pt x="208" y="551"/>
                    </a:cubicBezTo>
                    <a:cubicBezTo>
                      <a:pt x="207" y="554"/>
                      <a:pt x="205" y="561"/>
                      <a:pt x="204" y="567"/>
                    </a:cubicBezTo>
                    <a:cubicBezTo>
                      <a:pt x="204" y="573"/>
                      <a:pt x="203" y="583"/>
                      <a:pt x="203" y="588"/>
                    </a:cubicBezTo>
                    <a:cubicBezTo>
                      <a:pt x="203" y="594"/>
                      <a:pt x="202" y="600"/>
                      <a:pt x="200" y="601"/>
                    </a:cubicBezTo>
                    <a:cubicBezTo>
                      <a:pt x="199" y="602"/>
                      <a:pt x="197" y="602"/>
                      <a:pt x="195" y="601"/>
                    </a:cubicBezTo>
                    <a:cubicBezTo>
                      <a:pt x="193" y="600"/>
                      <a:pt x="190" y="599"/>
                      <a:pt x="188" y="600"/>
                    </a:cubicBezTo>
                    <a:cubicBezTo>
                      <a:pt x="186" y="600"/>
                      <a:pt x="183" y="599"/>
                      <a:pt x="181" y="598"/>
                    </a:cubicBezTo>
                    <a:cubicBezTo>
                      <a:pt x="179" y="597"/>
                      <a:pt x="175" y="597"/>
                      <a:pt x="172" y="597"/>
                    </a:cubicBezTo>
                    <a:cubicBezTo>
                      <a:pt x="170" y="597"/>
                      <a:pt x="165" y="597"/>
                      <a:pt x="163" y="596"/>
                    </a:cubicBezTo>
                    <a:cubicBezTo>
                      <a:pt x="161" y="596"/>
                      <a:pt x="157" y="597"/>
                      <a:pt x="155" y="598"/>
                    </a:cubicBezTo>
                    <a:cubicBezTo>
                      <a:pt x="153" y="600"/>
                      <a:pt x="152" y="602"/>
                      <a:pt x="152" y="604"/>
                    </a:cubicBezTo>
                    <a:cubicBezTo>
                      <a:pt x="153" y="605"/>
                      <a:pt x="153" y="607"/>
                      <a:pt x="153" y="608"/>
                    </a:cubicBezTo>
                    <a:cubicBezTo>
                      <a:pt x="152" y="609"/>
                      <a:pt x="153" y="611"/>
                      <a:pt x="154" y="613"/>
                    </a:cubicBezTo>
                    <a:cubicBezTo>
                      <a:pt x="155" y="615"/>
                      <a:pt x="154" y="617"/>
                      <a:pt x="151" y="618"/>
                    </a:cubicBezTo>
                    <a:cubicBezTo>
                      <a:pt x="149" y="620"/>
                      <a:pt x="148" y="624"/>
                      <a:pt x="148" y="629"/>
                    </a:cubicBezTo>
                    <a:cubicBezTo>
                      <a:pt x="148" y="634"/>
                      <a:pt x="151" y="639"/>
                      <a:pt x="153" y="641"/>
                    </a:cubicBezTo>
                    <a:cubicBezTo>
                      <a:pt x="156" y="644"/>
                      <a:pt x="160" y="645"/>
                      <a:pt x="163" y="645"/>
                    </a:cubicBezTo>
                    <a:cubicBezTo>
                      <a:pt x="166" y="645"/>
                      <a:pt x="169" y="646"/>
                      <a:pt x="170" y="646"/>
                    </a:cubicBezTo>
                    <a:cubicBezTo>
                      <a:pt x="171" y="647"/>
                      <a:pt x="174" y="648"/>
                      <a:pt x="177" y="650"/>
                    </a:cubicBezTo>
                    <a:cubicBezTo>
                      <a:pt x="181" y="651"/>
                      <a:pt x="185" y="651"/>
                      <a:pt x="187" y="649"/>
                    </a:cubicBezTo>
                    <a:cubicBezTo>
                      <a:pt x="189" y="647"/>
                      <a:pt x="191" y="649"/>
                      <a:pt x="193" y="652"/>
                    </a:cubicBezTo>
                    <a:cubicBezTo>
                      <a:pt x="195" y="655"/>
                      <a:pt x="197" y="659"/>
                      <a:pt x="199" y="661"/>
                    </a:cubicBezTo>
                    <a:cubicBezTo>
                      <a:pt x="200" y="662"/>
                      <a:pt x="201" y="666"/>
                      <a:pt x="201" y="669"/>
                    </a:cubicBezTo>
                    <a:cubicBezTo>
                      <a:pt x="201" y="672"/>
                      <a:pt x="200" y="676"/>
                      <a:pt x="199" y="678"/>
                    </a:cubicBezTo>
                    <a:cubicBezTo>
                      <a:pt x="198" y="680"/>
                      <a:pt x="196" y="684"/>
                      <a:pt x="195" y="687"/>
                    </a:cubicBezTo>
                    <a:cubicBezTo>
                      <a:pt x="195" y="690"/>
                      <a:pt x="195" y="695"/>
                      <a:pt x="196" y="697"/>
                    </a:cubicBezTo>
                    <a:cubicBezTo>
                      <a:pt x="198" y="699"/>
                      <a:pt x="199" y="701"/>
                      <a:pt x="199" y="701"/>
                    </a:cubicBezTo>
                    <a:cubicBezTo>
                      <a:pt x="199" y="701"/>
                      <a:pt x="197" y="702"/>
                      <a:pt x="196" y="703"/>
                    </a:cubicBezTo>
                    <a:cubicBezTo>
                      <a:pt x="195" y="703"/>
                      <a:pt x="192" y="704"/>
                      <a:pt x="191" y="704"/>
                    </a:cubicBezTo>
                    <a:cubicBezTo>
                      <a:pt x="189" y="705"/>
                      <a:pt x="187" y="707"/>
                      <a:pt x="185" y="709"/>
                    </a:cubicBezTo>
                    <a:cubicBezTo>
                      <a:pt x="184" y="711"/>
                      <a:pt x="181" y="714"/>
                      <a:pt x="179" y="716"/>
                    </a:cubicBezTo>
                    <a:cubicBezTo>
                      <a:pt x="176" y="717"/>
                      <a:pt x="174" y="719"/>
                      <a:pt x="173" y="720"/>
                    </a:cubicBezTo>
                    <a:cubicBezTo>
                      <a:pt x="172" y="721"/>
                      <a:pt x="169" y="723"/>
                      <a:pt x="168" y="725"/>
                    </a:cubicBezTo>
                    <a:cubicBezTo>
                      <a:pt x="166" y="727"/>
                      <a:pt x="163" y="729"/>
                      <a:pt x="162" y="729"/>
                    </a:cubicBezTo>
                    <a:cubicBezTo>
                      <a:pt x="160" y="730"/>
                      <a:pt x="157" y="730"/>
                      <a:pt x="155" y="730"/>
                    </a:cubicBezTo>
                    <a:cubicBezTo>
                      <a:pt x="154" y="731"/>
                      <a:pt x="151" y="732"/>
                      <a:pt x="150" y="735"/>
                    </a:cubicBezTo>
                    <a:cubicBezTo>
                      <a:pt x="149" y="737"/>
                      <a:pt x="147" y="740"/>
                      <a:pt x="145" y="741"/>
                    </a:cubicBezTo>
                    <a:cubicBezTo>
                      <a:pt x="142" y="742"/>
                      <a:pt x="141" y="744"/>
                      <a:pt x="140" y="746"/>
                    </a:cubicBezTo>
                    <a:cubicBezTo>
                      <a:pt x="140" y="748"/>
                      <a:pt x="142" y="750"/>
                      <a:pt x="145" y="751"/>
                    </a:cubicBezTo>
                    <a:cubicBezTo>
                      <a:pt x="148" y="751"/>
                      <a:pt x="152" y="753"/>
                      <a:pt x="154" y="754"/>
                    </a:cubicBezTo>
                    <a:cubicBezTo>
                      <a:pt x="156" y="756"/>
                      <a:pt x="158" y="758"/>
                      <a:pt x="159" y="761"/>
                    </a:cubicBezTo>
                    <a:cubicBezTo>
                      <a:pt x="160" y="763"/>
                      <a:pt x="160" y="766"/>
                      <a:pt x="159" y="767"/>
                    </a:cubicBezTo>
                    <a:cubicBezTo>
                      <a:pt x="158" y="768"/>
                      <a:pt x="155" y="771"/>
                      <a:pt x="154" y="774"/>
                    </a:cubicBezTo>
                    <a:cubicBezTo>
                      <a:pt x="153" y="776"/>
                      <a:pt x="150" y="779"/>
                      <a:pt x="148" y="781"/>
                    </a:cubicBezTo>
                    <a:cubicBezTo>
                      <a:pt x="146" y="783"/>
                      <a:pt x="143" y="783"/>
                      <a:pt x="141" y="782"/>
                    </a:cubicBezTo>
                    <a:cubicBezTo>
                      <a:pt x="139" y="780"/>
                      <a:pt x="136" y="780"/>
                      <a:pt x="133" y="780"/>
                    </a:cubicBezTo>
                    <a:cubicBezTo>
                      <a:pt x="131" y="781"/>
                      <a:pt x="127" y="783"/>
                      <a:pt x="123" y="784"/>
                    </a:cubicBezTo>
                    <a:cubicBezTo>
                      <a:pt x="120" y="785"/>
                      <a:pt x="115" y="788"/>
                      <a:pt x="111" y="790"/>
                    </a:cubicBezTo>
                    <a:cubicBezTo>
                      <a:pt x="108" y="792"/>
                      <a:pt x="103" y="792"/>
                      <a:pt x="100" y="791"/>
                    </a:cubicBezTo>
                    <a:cubicBezTo>
                      <a:pt x="97" y="790"/>
                      <a:pt x="94" y="791"/>
                      <a:pt x="93" y="794"/>
                    </a:cubicBezTo>
                    <a:cubicBezTo>
                      <a:pt x="92" y="797"/>
                      <a:pt x="90" y="797"/>
                      <a:pt x="89" y="796"/>
                    </a:cubicBezTo>
                    <a:cubicBezTo>
                      <a:pt x="87" y="794"/>
                      <a:pt x="84" y="792"/>
                      <a:pt x="82" y="792"/>
                    </a:cubicBezTo>
                    <a:cubicBezTo>
                      <a:pt x="80" y="791"/>
                      <a:pt x="77" y="790"/>
                      <a:pt x="76" y="788"/>
                    </a:cubicBezTo>
                    <a:cubicBezTo>
                      <a:pt x="75" y="787"/>
                      <a:pt x="73" y="786"/>
                      <a:pt x="70" y="787"/>
                    </a:cubicBezTo>
                    <a:cubicBezTo>
                      <a:pt x="67" y="787"/>
                      <a:pt x="64" y="785"/>
                      <a:pt x="62" y="782"/>
                    </a:cubicBezTo>
                    <a:cubicBezTo>
                      <a:pt x="60" y="780"/>
                      <a:pt x="56" y="778"/>
                      <a:pt x="54" y="778"/>
                    </a:cubicBezTo>
                    <a:cubicBezTo>
                      <a:pt x="52" y="779"/>
                      <a:pt x="51" y="781"/>
                      <a:pt x="52" y="783"/>
                    </a:cubicBezTo>
                    <a:cubicBezTo>
                      <a:pt x="53" y="784"/>
                      <a:pt x="54" y="788"/>
                      <a:pt x="55" y="790"/>
                    </a:cubicBezTo>
                    <a:cubicBezTo>
                      <a:pt x="55" y="793"/>
                      <a:pt x="55" y="795"/>
                      <a:pt x="55" y="795"/>
                    </a:cubicBezTo>
                    <a:cubicBezTo>
                      <a:pt x="55" y="795"/>
                      <a:pt x="54" y="794"/>
                      <a:pt x="53" y="793"/>
                    </a:cubicBezTo>
                    <a:cubicBezTo>
                      <a:pt x="52" y="793"/>
                      <a:pt x="49" y="791"/>
                      <a:pt x="47" y="791"/>
                    </a:cubicBezTo>
                    <a:cubicBezTo>
                      <a:pt x="45" y="790"/>
                      <a:pt x="42" y="788"/>
                      <a:pt x="41" y="787"/>
                    </a:cubicBezTo>
                    <a:cubicBezTo>
                      <a:pt x="39" y="786"/>
                      <a:pt x="38" y="785"/>
                      <a:pt x="38" y="785"/>
                    </a:cubicBezTo>
                    <a:cubicBezTo>
                      <a:pt x="38" y="785"/>
                      <a:pt x="37" y="788"/>
                      <a:pt x="36" y="790"/>
                    </a:cubicBezTo>
                    <a:cubicBezTo>
                      <a:pt x="34" y="793"/>
                      <a:pt x="32" y="795"/>
                      <a:pt x="29" y="795"/>
                    </a:cubicBezTo>
                    <a:cubicBezTo>
                      <a:pt x="27" y="795"/>
                      <a:pt x="25" y="796"/>
                      <a:pt x="25" y="797"/>
                    </a:cubicBezTo>
                    <a:cubicBezTo>
                      <a:pt x="25" y="799"/>
                      <a:pt x="25" y="801"/>
                      <a:pt x="26" y="803"/>
                    </a:cubicBezTo>
                    <a:cubicBezTo>
                      <a:pt x="27" y="805"/>
                      <a:pt x="28" y="807"/>
                      <a:pt x="28" y="809"/>
                    </a:cubicBezTo>
                    <a:cubicBezTo>
                      <a:pt x="28" y="810"/>
                      <a:pt x="27" y="812"/>
                      <a:pt x="26" y="813"/>
                    </a:cubicBezTo>
                    <a:cubicBezTo>
                      <a:pt x="24" y="814"/>
                      <a:pt x="25" y="816"/>
                      <a:pt x="26" y="817"/>
                    </a:cubicBezTo>
                    <a:cubicBezTo>
                      <a:pt x="27" y="818"/>
                      <a:pt x="30" y="820"/>
                      <a:pt x="32" y="821"/>
                    </a:cubicBezTo>
                    <a:cubicBezTo>
                      <a:pt x="33" y="822"/>
                      <a:pt x="35" y="825"/>
                      <a:pt x="35" y="827"/>
                    </a:cubicBezTo>
                    <a:cubicBezTo>
                      <a:pt x="35" y="828"/>
                      <a:pt x="35" y="831"/>
                      <a:pt x="36" y="833"/>
                    </a:cubicBezTo>
                    <a:cubicBezTo>
                      <a:pt x="36" y="835"/>
                      <a:pt x="39" y="837"/>
                      <a:pt x="42" y="839"/>
                    </a:cubicBezTo>
                    <a:cubicBezTo>
                      <a:pt x="45" y="840"/>
                      <a:pt x="46" y="844"/>
                      <a:pt x="45" y="846"/>
                    </a:cubicBezTo>
                    <a:cubicBezTo>
                      <a:pt x="44" y="849"/>
                      <a:pt x="44" y="852"/>
                      <a:pt x="45" y="853"/>
                    </a:cubicBezTo>
                    <a:cubicBezTo>
                      <a:pt x="46" y="854"/>
                      <a:pt x="49" y="858"/>
                      <a:pt x="51" y="862"/>
                    </a:cubicBezTo>
                    <a:cubicBezTo>
                      <a:pt x="53" y="866"/>
                      <a:pt x="56" y="871"/>
                      <a:pt x="57" y="873"/>
                    </a:cubicBezTo>
                    <a:cubicBezTo>
                      <a:pt x="59" y="875"/>
                      <a:pt x="60" y="878"/>
                      <a:pt x="60" y="881"/>
                    </a:cubicBezTo>
                    <a:cubicBezTo>
                      <a:pt x="60" y="883"/>
                      <a:pt x="60" y="886"/>
                      <a:pt x="59" y="888"/>
                    </a:cubicBezTo>
                    <a:cubicBezTo>
                      <a:pt x="59" y="889"/>
                      <a:pt x="59" y="893"/>
                      <a:pt x="59" y="897"/>
                    </a:cubicBezTo>
                    <a:cubicBezTo>
                      <a:pt x="60" y="900"/>
                      <a:pt x="60" y="905"/>
                      <a:pt x="60" y="909"/>
                    </a:cubicBezTo>
                    <a:cubicBezTo>
                      <a:pt x="60" y="912"/>
                      <a:pt x="58" y="916"/>
                      <a:pt x="55" y="919"/>
                    </a:cubicBezTo>
                    <a:cubicBezTo>
                      <a:pt x="53" y="921"/>
                      <a:pt x="50" y="924"/>
                      <a:pt x="49" y="926"/>
                    </a:cubicBezTo>
                    <a:cubicBezTo>
                      <a:pt x="48" y="928"/>
                      <a:pt x="44" y="932"/>
                      <a:pt x="41" y="936"/>
                    </a:cubicBezTo>
                    <a:cubicBezTo>
                      <a:pt x="38" y="939"/>
                      <a:pt x="35" y="944"/>
                      <a:pt x="34" y="946"/>
                    </a:cubicBezTo>
                    <a:cubicBezTo>
                      <a:pt x="34" y="948"/>
                      <a:pt x="34" y="951"/>
                      <a:pt x="34" y="954"/>
                    </a:cubicBezTo>
                    <a:cubicBezTo>
                      <a:pt x="34" y="956"/>
                      <a:pt x="36" y="959"/>
                      <a:pt x="37" y="959"/>
                    </a:cubicBezTo>
                    <a:cubicBezTo>
                      <a:pt x="38" y="960"/>
                      <a:pt x="40" y="959"/>
                      <a:pt x="43" y="958"/>
                    </a:cubicBezTo>
                    <a:cubicBezTo>
                      <a:pt x="45" y="957"/>
                      <a:pt x="47" y="958"/>
                      <a:pt x="47" y="961"/>
                    </a:cubicBezTo>
                    <a:cubicBezTo>
                      <a:pt x="47" y="964"/>
                      <a:pt x="45" y="968"/>
                      <a:pt x="43" y="969"/>
                    </a:cubicBezTo>
                    <a:cubicBezTo>
                      <a:pt x="40" y="970"/>
                      <a:pt x="37" y="972"/>
                      <a:pt x="34" y="973"/>
                    </a:cubicBezTo>
                    <a:cubicBezTo>
                      <a:pt x="32" y="975"/>
                      <a:pt x="28" y="978"/>
                      <a:pt x="25" y="980"/>
                    </a:cubicBezTo>
                    <a:cubicBezTo>
                      <a:pt x="22" y="982"/>
                      <a:pt x="18" y="986"/>
                      <a:pt x="17" y="989"/>
                    </a:cubicBezTo>
                    <a:cubicBezTo>
                      <a:pt x="15" y="992"/>
                      <a:pt x="13" y="993"/>
                      <a:pt x="11" y="992"/>
                    </a:cubicBezTo>
                    <a:cubicBezTo>
                      <a:pt x="9" y="991"/>
                      <a:pt x="8" y="989"/>
                      <a:pt x="7" y="988"/>
                    </a:cubicBezTo>
                    <a:cubicBezTo>
                      <a:pt x="7" y="986"/>
                      <a:pt x="5" y="986"/>
                      <a:pt x="4" y="986"/>
                    </a:cubicBezTo>
                    <a:cubicBezTo>
                      <a:pt x="3" y="987"/>
                      <a:pt x="1" y="989"/>
                      <a:pt x="2" y="990"/>
                    </a:cubicBezTo>
                    <a:cubicBezTo>
                      <a:pt x="2" y="992"/>
                      <a:pt x="2" y="994"/>
                      <a:pt x="1" y="995"/>
                    </a:cubicBezTo>
                    <a:cubicBezTo>
                      <a:pt x="0" y="996"/>
                      <a:pt x="1" y="997"/>
                      <a:pt x="2" y="998"/>
                    </a:cubicBezTo>
                    <a:cubicBezTo>
                      <a:pt x="3" y="999"/>
                      <a:pt x="4" y="1002"/>
                      <a:pt x="3" y="1004"/>
                    </a:cubicBezTo>
                    <a:cubicBezTo>
                      <a:pt x="2" y="1006"/>
                      <a:pt x="4" y="1007"/>
                      <a:pt x="6" y="1006"/>
                    </a:cubicBezTo>
                    <a:cubicBezTo>
                      <a:pt x="8" y="1005"/>
                      <a:pt x="11" y="1005"/>
                      <a:pt x="12" y="1006"/>
                    </a:cubicBezTo>
                    <a:cubicBezTo>
                      <a:pt x="14" y="1006"/>
                      <a:pt x="17" y="1007"/>
                      <a:pt x="19" y="1007"/>
                    </a:cubicBezTo>
                    <a:cubicBezTo>
                      <a:pt x="21" y="1008"/>
                      <a:pt x="23" y="1010"/>
                      <a:pt x="22" y="1012"/>
                    </a:cubicBezTo>
                    <a:cubicBezTo>
                      <a:pt x="22" y="1014"/>
                      <a:pt x="21" y="1017"/>
                      <a:pt x="21" y="1018"/>
                    </a:cubicBezTo>
                    <a:cubicBezTo>
                      <a:pt x="21" y="1019"/>
                      <a:pt x="24" y="1021"/>
                      <a:pt x="26" y="1022"/>
                    </a:cubicBezTo>
                    <a:cubicBezTo>
                      <a:pt x="29" y="1024"/>
                      <a:pt x="31" y="1026"/>
                      <a:pt x="32" y="1028"/>
                    </a:cubicBezTo>
                    <a:cubicBezTo>
                      <a:pt x="32" y="1030"/>
                      <a:pt x="32" y="1034"/>
                      <a:pt x="31" y="1036"/>
                    </a:cubicBezTo>
                    <a:cubicBezTo>
                      <a:pt x="31" y="1038"/>
                      <a:pt x="29" y="1039"/>
                      <a:pt x="27" y="1039"/>
                    </a:cubicBezTo>
                    <a:cubicBezTo>
                      <a:pt x="25" y="1039"/>
                      <a:pt x="23" y="1040"/>
                      <a:pt x="22" y="1041"/>
                    </a:cubicBezTo>
                    <a:cubicBezTo>
                      <a:pt x="21" y="1041"/>
                      <a:pt x="20" y="1044"/>
                      <a:pt x="20" y="1046"/>
                    </a:cubicBezTo>
                    <a:cubicBezTo>
                      <a:pt x="21" y="1049"/>
                      <a:pt x="19" y="1051"/>
                      <a:pt x="18" y="1052"/>
                    </a:cubicBezTo>
                    <a:cubicBezTo>
                      <a:pt x="16" y="1052"/>
                      <a:pt x="16" y="1054"/>
                      <a:pt x="17" y="1056"/>
                    </a:cubicBezTo>
                    <a:cubicBezTo>
                      <a:pt x="18" y="1058"/>
                      <a:pt x="19" y="1062"/>
                      <a:pt x="20" y="1064"/>
                    </a:cubicBezTo>
                    <a:cubicBezTo>
                      <a:pt x="20" y="1067"/>
                      <a:pt x="20" y="1069"/>
                      <a:pt x="20" y="1069"/>
                    </a:cubicBezTo>
                    <a:cubicBezTo>
                      <a:pt x="20" y="1069"/>
                      <a:pt x="20" y="1070"/>
                      <a:pt x="21" y="1071"/>
                    </a:cubicBezTo>
                    <a:cubicBezTo>
                      <a:pt x="21" y="1072"/>
                      <a:pt x="24" y="1073"/>
                      <a:pt x="26" y="1074"/>
                    </a:cubicBezTo>
                    <a:cubicBezTo>
                      <a:pt x="29" y="1074"/>
                      <a:pt x="32" y="1074"/>
                      <a:pt x="33" y="1075"/>
                    </a:cubicBezTo>
                    <a:cubicBezTo>
                      <a:pt x="34" y="1075"/>
                      <a:pt x="36" y="1078"/>
                      <a:pt x="37" y="1081"/>
                    </a:cubicBezTo>
                    <a:cubicBezTo>
                      <a:pt x="39" y="1085"/>
                      <a:pt x="41" y="1088"/>
                      <a:pt x="42" y="1088"/>
                    </a:cubicBezTo>
                    <a:cubicBezTo>
                      <a:pt x="43" y="1089"/>
                      <a:pt x="43" y="1091"/>
                      <a:pt x="43" y="1093"/>
                    </a:cubicBezTo>
                    <a:cubicBezTo>
                      <a:pt x="43" y="1095"/>
                      <a:pt x="44" y="1097"/>
                      <a:pt x="45" y="1097"/>
                    </a:cubicBezTo>
                    <a:cubicBezTo>
                      <a:pt x="46" y="1097"/>
                      <a:pt x="48" y="1097"/>
                      <a:pt x="51" y="1098"/>
                    </a:cubicBezTo>
                    <a:cubicBezTo>
                      <a:pt x="53" y="1098"/>
                      <a:pt x="55" y="1099"/>
                      <a:pt x="56" y="1100"/>
                    </a:cubicBezTo>
                    <a:cubicBezTo>
                      <a:pt x="56" y="1102"/>
                      <a:pt x="56" y="1104"/>
                      <a:pt x="55" y="1105"/>
                    </a:cubicBezTo>
                    <a:cubicBezTo>
                      <a:pt x="54" y="1107"/>
                      <a:pt x="51" y="1109"/>
                      <a:pt x="49" y="1110"/>
                    </a:cubicBezTo>
                    <a:cubicBezTo>
                      <a:pt x="48" y="1111"/>
                      <a:pt x="45" y="1112"/>
                      <a:pt x="45" y="1113"/>
                    </a:cubicBezTo>
                    <a:cubicBezTo>
                      <a:pt x="44" y="1114"/>
                      <a:pt x="44" y="1117"/>
                      <a:pt x="45" y="1119"/>
                    </a:cubicBezTo>
                    <a:cubicBezTo>
                      <a:pt x="45" y="1121"/>
                      <a:pt x="47" y="1124"/>
                      <a:pt x="48" y="1126"/>
                    </a:cubicBezTo>
                    <a:cubicBezTo>
                      <a:pt x="49" y="1128"/>
                      <a:pt x="51" y="1130"/>
                      <a:pt x="52" y="1129"/>
                    </a:cubicBezTo>
                    <a:cubicBezTo>
                      <a:pt x="54" y="1129"/>
                      <a:pt x="57" y="1129"/>
                      <a:pt x="58" y="1130"/>
                    </a:cubicBezTo>
                    <a:cubicBezTo>
                      <a:pt x="60" y="1131"/>
                      <a:pt x="62" y="1132"/>
                      <a:pt x="64" y="1132"/>
                    </a:cubicBezTo>
                    <a:cubicBezTo>
                      <a:pt x="65" y="1132"/>
                      <a:pt x="66" y="1134"/>
                      <a:pt x="67" y="1137"/>
                    </a:cubicBezTo>
                    <a:cubicBezTo>
                      <a:pt x="68" y="1139"/>
                      <a:pt x="69" y="1142"/>
                      <a:pt x="70" y="1143"/>
                    </a:cubicBezTo>
                    <a:cubicBezTo>
                      <a:pt x="71" y="1145"/>
                      <a:pt x="70" y="1149"/>
                      <a:pt x="69" y="1153"/>
                    </a:cubicBezTo>
                    <a:cubicBezTo>
                      <a:pt x="68" y="1157"/>
                      <a:pt x="67" y="1162"/>
                      <a:pt x="68" y="1163"/>
                    </a:cubicBezTo>
                    <a:cubicBezTo>
                      <a:pt x="68" y="1164"/>
                      <a:pt x="70" y="1167"/>
                      <a:pt x="71" y="1170"/>
                    </a:cubicBezTo>
                    <a:cubicBezTo>
                      <a:pt x="72" y="1173"/>
                      <a:pt x="73" y="1176"/>
                      <a:pt x="73" y="1176"/>
                    </a:cubicBezTo>
                    <a:cubicBezTo>
                      <a:pt x="73" y="1176"/>
                      <a:pt x="72" y="1177"/>
                      <a:pt x="70" y="1178"/>
                    </a:cubicBezTo>
                    <a:cubicBezTo>
                      <a:pt x="68" y="1179"/>
                      <a:pt x="65" y="1179"/>
                      <a:pt x="64" y="1178"/>
                    </a:cubicBezTo>
                    <a:cubicBezTo>
                      <a:pt x="62" y="1177"/>
                      <a:pt x="59" y="1178"/>
                      <a:pt x="58" y="1181"/>
                    </a:cubicBezTo>
                    <a:cubicBezTo>
                      <a:pt x="57" y="1183"/>
                      <a:pt x="55" y="1186"/>
                      <a:pt x="55" y="1187"/>
                    </a:cubicBezTo>
                    <a:cubicBezTo>
                      <a:pt x="55" y="1188"/>
                      <a:pt x="54" y="1189"/>
                      <a:pt x="53" y="1190"/>
                    </a:cubicBezTo>
                    <a:cubicBezTo>
                      <a:pt x="52" y="1191"/>
                      <a:pt x="50" y="1191"/>
                      <a:pt x="49" y="1191"/>
                    </a:cubicBezTo>
                    <a:cubicBezTo>
                      <a:pt x="47" y="1191"/>
                      <a:pt x="44" y="1193"/>
                      <a:pt x="41" y="1195"/>
                    </a:cubicBezTo>
                    <a:cubicBezTo>
                      <a:pt x="39" y="1196"/>
                      <a:pt x="37" y="1201"/>
                      <a:pt x="38" y="1204"/>
                    </a:cubicBezTo>
                    <a:cubicBezTo>
                      <a:pt x="39" y="1207"/>
                      <a:pt x="39" y="1209"/>
                      <a:pt x="37" y="1209"/>
                    </a:cubicBezTo>
                    <a:cubicBezTo>
                      <a:pt x="35" y="1208"/>
                      <a:pt x="34" y="1209"/>
                      <a:pt x="33" y="1210"/>
                    </a:cubicBezTo>
                    <a:cubicBezTo>
                      <a:pt x="32" y="1211"/>
                      <a:pt x="32" y="1214"/>
                      <a:pt x="31" y="1216"/>
                    </a:cubicBezTo>
                    <a:cubicBezTo>
                      <a:pt x="30" y="1219"/>
                      <a:pt x="30" y="1221"/>
                      <a:pt x="30" y="1221"/>
                    </a:cubicBezTo>
                    <a:cubicBezTo>
                      <a:pt x="29" y="1244"/>
                      <a:pt x="29" y="1244"/>
                      <a:pt x="29" y="1244"/>
                    </a:cubicBezTo>
                    <a:cubicBezTo>
                      <a:pt x="29" y="1244"/>
                      <a:pt x="29" y="1246"/>
                      <a:pt x="29" y="1248"/>
                    </a:cubicBezTo>
                    <a:cubicBezTo>
                      <a:pt x="29" y="1251"/>
                      <a:pt x="30" y="1255"/>
                      <a:pt x="31" y="1257"/>
                    </a:cubicBezTo>
                    <a:cubicBezTo>
                      <a:pt x="32" y="1259"/>
                      <a:pt x="33" y="1263"/>
                      <a:pt x="34" y="1264"/>
                    </a:cubicBezTo>
                    <a:cubicBezTo>
                      <a:pt x="35" y="1266"/>
                      <a:pt x="37" y="1267"/>
                      <a:pt x="38" y="1267"/>
                    </a:cubicBezTo>
                    <a:cubicBezTo>
                      <a:pt x="40" y="1267"/>
                      <a:pt x="41" y="1270"/>
                      <a:pt x="42" y="1274"/>
                    </a:cubicBezTo>
                    <a:cubicBezTo>
                      <a:pt x="42" y="1278"/>
                      <a:pt x="44" y="1282"/>
                      <a:pt x="46" y="1284"/>
                    </a:cubicBezTo>
                    <a:cubicBezTo>
                      <a:pt x="47" y="1285"/>
                      <a:pt x="49" y="1287"/>
                      <a:pt x="50" y="1288"/>
                    </a:cubicBezTo>
                    <a:cubicBezTo>
                      <a:pt x="51" y="1288"/>
                      <a:pt x="53" y="1290"/>
                      <a:pt x="54" y="1292"/>
                    </a:cubicBezTo>
                    <a:cubicBezTo>
                      <a:pt x="55" y="1294"/>
                      <a:pt x="57" y="1295"/>
                      <a:pt x="60" y="1296"/>
                    </a:cubicBezTo>
                    <a:cubicBezTo>
                      <a:pt x="62" y="1296"/>
                      <a:pt x="65" y="1297"/>
                      <a:pt x="66" y="1298"/>
                    </a:cubicBezTo>
                    <a:cubicBezTo>
                      <a:pt x="67" y="1300"/>
                      <a:pt x="69" y="1302"/>
                      <a:pt x="71" y="1303"/>
                    </a:cubicBezTo>
                    <a:cubicBezTo>
                      <a:pt x="74" y="1304"/>
                      <a:pt x="78" y="1305"/>
                      <a:pt x="82" y="1304"/>
                    </a:cubicBezTo>
                    <a:cubicBezTo>
                      <a:pt x="85" y="1304"/>
                      <a:pt x="87" y="1306"/>
                      <a:pt x="86" y="1308"/>
                    </a:cubicBezTo>
                    <a:cubicBezTo>
                      <a:pt x="85" y="1311"/>
                      <a:pt x="85" y="1314"/>
                      <a:pt x="86" y="1316"/>
                    </a:cubicBezTo>
                    <a:cubicBezTo>
                      <a:pt x="86" y="1318"/>
                      <a:pt x="86" y="1320"/>
                      <a:pt x="85" y="1321"/>
                    </a:cubicBezTo>
                    <a:cubicBezTo>
                      <a:pt x="84" y="1321"/>
                      <a:pt x="83" y="1324"/>
                      <a:pt x="83" y="1326"/>
                    </a:cubicBezTo>
                    <a:cubicBezTo>
                      <a:pt x="84" y="1329"/>
                      <a:pt x="84" y="1331"/>
                      <a:pt x="84" y="1331"/>
                    </a:cubicBezTo>
                    <a:cubicBezTo>
                      <a:pt x="84" y="1331"/>
                      <a:pt x="83" y="1332"/>
                      <a:pt x="81" y="1332"/>
                    </a:cubicBezTo>
                    <a:cubicBezTo>
                      <a:pt x="79" y="1333"/>
                      <a:pt x="76" y="1335"/>
                      <a:pt x="74" y="1336"/>
                    </a:cubicBezTo>
                    <a:cubicBezTo>
                      <a:pt x="72" y="1338"/>
                      <a:pt x="71" y="1341"/>
                      <a:pt x="71" y="1343"/>
                    </a:cubicBezTo>
                    <a:cubicBezTo>
                      <a:pt x="71" y="1345"/>
                      <a:pt x="70" y="1348"/>
                      <a:pt x="69" y="1350"/>
                    </a:cubicBezTo>
                    <a:cubicBezTo>
                      <a:pt x="67" y="1352"/>
                      <a:pt x="65" y="1355"/>
                      <a:pt x="64" y="1356"/>
                    </a:cubicBezTo>
                    <a:cubicBezTo>
                      <a:pt x="62" y="1358"/>
                      <a:pt x="61" y="1360"/>
                      <a:pt x="60" y="1362"/>
                    </a:cubicBezTo>
                    <a:cubicBezTo>
                      <a:pt x="60" y="1363"/>
                      <a:pt x="60" y="1366"/>
                      <a:pt x="60" y="1367"/>
                    </a:cubicBezTo>
                    <a:cubicBezTo>
                      <a:pt x="60" y="1369"/>
                      <a:pt x="60" y="1371"/>
                      <a:pt x="59" y="1373"/>
                    </a:cubicBezTo>
                    <a:cubicBezTo>
                      <a:pt x="59" y="1374"/>
                      <a:pt x="58" y="1375"/>
                      <a:pt x="58" y="1375"/>
                    </a:cubicBezTo>
                    <a:cubicBezTo>
                      <a:pt x="58" y="1375"/>
                      <a:pt x="58" y="1377"/>
                      <a:pt x="58" y="1379"/>
                    </a:cubicBezTo>
                    <a:cubicBezTo>
                      <a:pt x="57" y="1381"/>
                      <a:pt x="57" y="1384"/>
                      <a:pt x="57" y="1387"/>
                    </a:cubicBezTo>
                    <a:cubicBezTo>
                      <a:pt x="57" y="1389"/>
                      <a:pt x="57" y="1391"/>
                      <a:pt x="57" y="1391"/>
                    </a:cubicBezTo>
                    <a:cubicBezTo>
                      <a:pt x="57" y="1391"/>
                      <a:pt x="59" y="1390"/>
                      <a:pt x="62" y="1389"/>
                    </a:cubicBezTo>
                    <a:cubicBezTo>
                      <a:pt x="64" y="1389"/>
                      <a:pt x="69" y="1389"/>
                      <a:pt x="72" y="1391"/>
                    </a:cubicBezTo>
                    <a:cubicBezTo>
                      <a:pt x="75" y="1393"/>
                      <a:pt x="79" y="1396"/>
                      <a:pt x="82" y="1398"/>
                    </a:cubicBezTo>
                    <a:cubicBezTo>
                      <a:pt x="85" y="1400"/>
                      <a:pt x="86" y="1402"/>
                      <a:pt x="86" y="1403"/>
                    </a:cubicBezTo>
                    <a:cubicBezTo>
                      <a:pt x="86" y="1404"/>
                      <a:pt x="87" y="1407"/>
                      <a:pt x="89" y="1408"/>
                    </a:cubicBezTo>
                    <a:cubicBezTo>
                      <a:pt x="91" y="1409"/>
                      <a:pt x="92" y="1412"/>
                      <a:pt x="92" y="1413"/>
                    </a:cubicBezTo>
                    <a:cubicBezTo>
                      <a:pt x="92" y="1417"/>
                      <a:pt x="92" y="1417"/>
                      <a:pt x="92" y="1417"/>
                    </a:cubicBezTo>
                    <a:cubicBezTo>
                      <a:pt x="92" y="1418"/>
                      <a:pt x="92" y="1419"/>
                      <a:pt x="92" y="1420"/>
                    </a:cubicBezTo>
                    <a:cubicBezTo>
                      <a:pt x="91" y="1421"/>
                      <a:pt x="94" y="1425"/>
                      <a:pt x="97" y="1429"/>
                    </a:cubicBezTo>
                    <a:cubicBezTo>
                      <a:pt x="100" y="1432"/>
                      <a:pt x="102" y="1437"/>
                      <a:pt x="102" y="1438"/>
                    </a:cubicBezTo>
                    <a:cubicBezTo>
                      <a:pt x="102" y="1440"/>
                      <a:pt x="104" y="1442"/>
                      <a:pt x="106" y="1443"/>
                    </a:cubicBezTo>
                    <a:cubicBezTo>
                      <a:pt x="108" y="1444"/>
                      <a:pt x="109" y="1447"/>
                      <a:pt x="109" y="1448"/>
                    </a:cubicBezTo>
                    <a:cubicBezTo>
                      <a:pt x="109" y="1450"/>
                      <a:pt x="110" y="1452"/>
                      <a:pt x="112" y="1453"/>
                    </a:cubicBezTo>
                    <a:cubicBezTo>
                      <a:pt x="114" y="1454"/>
                      <a:pt x="114" y="1457"/>
                      <a:pt x="113" y="1459"/>
                    </a:cubicBezTo>
                    <a:cubicBezTo>
                      <a:pt x="112" y="1460"/>
                      <a:pt x="112" y="1463"/>
                      <a:pt x="113" y="1465"/>
                    </a:cubicBezTo>
                    <a:cubicBezTo>
                      <a:pt x="114" y="1466"/>
                      <a:pt x="116" y="1467"/>
                      <a:pt x="118" y="1468"/>
                    </a:cubicBezTo>
                    <a:cubicBezTo>
                      <a:pt x="120" y="1468"/>
                      <a:pt x="124" y="1468"/>
                      <a:pt x="127" y="1468"/>
                    </a:cubicBezTo>
                    <a:cubicBezTo>
                      <a:pt x="129" y="1469"/>
                      <a:pt x="132" y="1468"/>
                      <a:pt x="134" y="1466"/>
                    </a:cubicBezTo>
                    <a:cubicBezTo>
                      <a:pt x="135" y="1465"/>
                      <a:pt x="135" y="1462"/>
                      <a:pt x="134" y="1461"/>
                    </a:cubicBezTo>
                    <a:cubicBezTo>
                      <a:pt x="133" y="1459"/>
                      <a:pt x="133" y="1457"/>
                      <a:pt x="133" y="1456"/>
                    </a:cubicBezTo>
                    <a:cubicBezTo>
                      <a:pt x="134" y="1455"/>
                      <a:pt x="135" y="1455"/>
                      <a:pt x="137" y="1455"/>
                    </a:cubicBezTo>
                    <a:cubicBezTo>
                      <a:pt x="139" y="1456"/>
                      <a:pt x="141" y="1456"/>
                      <a:pt x="143" y="1455"/>
                    </a:cubicBezTo>
                    <a:cubicBezTo>
                      <a:pt x="144" y="1455"/>
                      <a:pt x="146" y="1455"/>
                      <a:pt x="148" y="1457"/>
                    </a:cubicBezTo>
                    <a:cubicBezTo>
                      <a:pt x="149" y="1458"/>
                      <a:pt x="153" y="1461"/>
                      <a:pt x="156" y="1462"/>
                    </a:cubicBezTo>
                    <a:cubicBezTo>
                      <a:pt x="159" y="1463"/>
                      <a:pt x="162" y="1467"/>
                      <a:pt x="162" y="1469"/>
                    </a:cubicBezTo>
                    <a:cubicBezTo>
                      <a:pt x="162" y="1471"/>
                      <a:pt x="163" y="1476"/>
                      <a:pt x="164" y="1478"/>
                    </a:cubicBezTo>
                    <a:cubicBezTo>
                      <a:pt x="165" y="1481"/>
                      <a:pt x="166" y="1483"/>
                      <a:pt x="167" y="1482"/>
                    </a:cubicBezTo>
                    <a:cubicBezTo>
                      <a:pt x="168" y="1481"/>
                      <a:pt x="170" y="1479"/>
                      <a:pt x="172" y="1477"/>
                    </a:cubicBezTo>
                    <a:cubicBezTo>
                      <a:pt x="173" y="1475"/>
                      <a:pt x="175" y="1475"/>
                      <a:pt x="177" y="1476"/>
                    </a:cubicBezTo>
                    <a:cubicBezTo>
                      <a:pt x="179" y="1477"/>
                      <a:pt x="181" y="1478"/>
                      <a:pt x="182" y="1478"/>
                    </a:cubicBezTo>
                    <a:cubicBezTo>
                      <a:pt x="184" y="1478"/>
                      <a:pt x="186" y="1479"/>
                      <a:pt x="187" y="1480"/>
                    </a:cubicBezTo>
                    <a:cubicBezTo>
                      <a:pt x="188" y="1481"/>
                      <a:pt x="191" y="1481"/>
                      <a:pt x="194" y="1481"/>
                    </a:cubicBezTo>
                    <a:cubicBezTo>
                      <a:pt x="196" y="1481"/>
                      <a:pt x="199" y="1481"/>
                      <a:pt x="201" y="1482"/>
                    </a:cubicBezTo>
                    <a:cubicBezTo>
                      <a:pt x="202" y="1483"/>
                      <a:pt x="204" y="1482"/>
                      <a:pt x="205" y="1481"/>
                    </a:cubicBezTo>
                    <a:cubicBezTo>
                      <a:pt x="206" y="1479"/>
                      <a:pt x="209" y="1478"/>
                      <a:pt x="211" y="1478"/>
                    </a:cubicBezTo>
                    <a:cubicBezTo>
                      <a:pt x="213" y="1477"/>
                      <a:pt x="215" y="1476"/>
                      <a:pt x="215" y="1475"/>
                    </a:cubicBezTo>
                    <a:cubicBezTo>
                      <a:pt x="215" y="1474"/>
                      <a:pt x="215" y="1473"/>
                      <a:pt x="215" y="1473"/>
                    </a:cubicBezTo>
                    <a:cubicBezTo>
                      <a:pt x="215" y="1473"/>
                      <a:pt x="217" y="1471"/>
                      <a:pt x="219" y="1470"/>
                    </a:cubicBezTo>
                    <a:cubicBezTo>
                      <a:pt x="222" y="1469"/>
                      <a:pt x="225" y="1468"/>
                      <a:pt x="227" y="1469"/>
                    </a:cubicBezTo>
                    <a:cubicBezTo>
                      <a:pt x="229" y="1470"/>
                      <a:pt x="232" y="1471"/>
                      <a:pt x="234" y="1471"/>
                    </a:cubicBezTo>
                    <a:cubicBezTo>
                      <a:pt x="236" y="1471"/>
                      <a:pt x="237" y="1472"/>
                      <a:pt x="237" y="1474"/>
                    </a:cubicBezTo>
                    <a:cubicBezTo>
                      <a:pt x="237" y="1475"/>
                      <a:pt x="238" y="1478"/>
                      <a:pt x="239" y="1480"/>
                    </a:cubicBezTo>
                    <a:cubicBezTo>
                      <a:pt x="240" y="1482"/>
                      <a:pt x="242" y="1485"/>
                      <a:pt x="244" y="1488"/>
                    </a:cubicBezTo>
                    <a:cubicBezTo>
                      <a:pt x="245" y="1490"/>
                      <a:pt x="248" y="1492"/>
                      <a:pt x="250" y="1492"/>
                    </a:cubicBezTo>
                    <a:cubicBezTo>
                      <a:pt x="252" y="1493"/>
                      <a:pt x="255" y="1495"/>
                      <a:pt x="257" y="1497"/>
                    </a:cubicBezTo>
                    <a:cubicBezTo>
                      <a:pt x="259" y="1500"/>
                      <a:pt x="262" y="1502"/>
                      <a:pt x="265" y="1502"/>
                    </a:cubicBezTo>
                    <a:cubicBezTo>
                      <a:pt x="268" y="1503"/>
                      <a:pt x="273" y="1503"/>
                      <a:pt x="276" y="1502"/>
                    </a:cubicBezTo>
                    <a:cubicBezTo>
                      <a:pt x="279" y="1502"/>
                      <a:pt x="283" y="1502"/>
                      <a:pt x="285" y="1501"/>
                    </a:cubicBezTo>
                    <a:cubicBezTo>
                      <a:pt x="287" y="1500"/>
                      <a:pt x="290" y="1502"/>
                      <a:pt x="293" y="1504"/>
                    </a:cubicBezTo>
                    <a:cubicBezTo>
                      <a:pt x="295" y="1506"/>
                      <a:pt x="298" y="1507"/>
                      <a:pt x="299" y="1507"/>
                    </a:cubicBezTo>
                    <a:cubicBezTo>
                      <a:pt x="300" y="1507"/>
                      <a:pt x="303" y="1506"/>
                      <a:pt x="305" y="1506"/>
                    </a:cubicBezTo>
                    <a:cubicBezTo>
                      <a:pt x="308" y="1506"/>
                      <a:pt x="311" y="1506"/>
                      <a:pt x="312" y="1507"/>
                    </a:cubicBezTo>
                    <a:cubicBezTo>
                      <a:pt x="313" y="1508"/>
                      <a:pt x="317" y="1510"/>
                      <a:pt x="320" y="1511"/>
                    </a:cubicBezTo>
                    <a:cubicBezTo>
                      <a:pt x="323" y="1512"/>
                      <a:pt x="327" y="1514"/>
                      <a:pt x="329" y="1516"/>
                    </a:cubicBezTo>
                    <a:cubicBezTo>
                      <a:pt x="330" y="1518"/>
                      <a:pt x="334" y="1521"/>
                      <a:pt x="337" y="1521"/>
                    </a:cubicBezTo>
                    <a:cubicBezTo>
                      <a:pt x="340" y="1522"/>
                      <a:pt x="345" y="1523"/>
                      <a:pt x="349" y="1524"/>
                    </a:cubicBezTo>
                    <a:cubicBezTo>
                      <a:pt x="352" y="1525"/>
                      <a:pt x="355" y="1525"/>
                      <a:pt x="355" y="1525"/>
                    </a:cubicBezTo>
                    <a:cubicBezTo>
                      <a:pt x="355" y="1525"/>
                      <a:pt x="354" y="1526"/>
                      <a:pt x="352" y="1527"/>
                    </a:cubicBezTo>
                    <a:cubicBezTo>
                      <a:pt x="351" y="1528"/>
                      <a:pt x="349" y="1530"/>
                      <a:pt x="348" y="1532"/>
                    </a:cubicBezTo>
                    <a:cubicBezTo>
                      <a:pt x="347" y="1534"/>
                      <a:pt x="345" y="1537"/>
                      <a:pt x="343" y="1540"/>
                    </a:cubicBezTo>
                    <a:cubicBezTo>
                      <a:pt x="341" y="1543"/>
                      <a:pt x="339" y="1547"/>
                      <a:pt x="338" y="1551"/>
                    </a:cubicBezTo>
                    <a:cubicBezTo>
                      <a:pt x="336" y="1554"/>
                      <a:pt x="335" y="1559"/>
                      <a:pt x="334" y="1562"/>
                    </a:cubicBezTo>
                    <a:cubicBezTo>
                      <a:pt x="333" y="1565"/>
                      <a:pt x="330" y="1568"/>
                      <a:pt x="327" y="1570"/>
                    </a:cubicBezTo>
                    <a:cubicBezTo>
                      <a:pt x="324" y="1571"/>
                      <a:pt x="321" y="1573"/>
                      <a:pt x="320" y="1574"/>
                    </a:cubicBezTo>
                    <a:cubicBezTo>
                      <a:pt x="319" y="1576"/>
                      <a:pt x="317" y="1577"/>
                      <a:pt x="315" y="1577"/>
                    </a:cubicBezTo>
                    <a:cubicBezTo>
                      <a:pt x="312" y="1578"/>
                      <a:pt x="311" y="1580"/>
                      <a:pt x="311" y="1582"/>
                    </a:cubicBezTo>
                    <a:cubicBezTo>
                      <a:pt x="311" y="1584"/>
                      <a:pt x="310" y="1587"/>
                      <a:pt x="308" y="1588"/>
                    </a:cubicBezTo>
                    <a:cubicBezTo>
                      <a:pt x="306" y="1589"/>
                      <a:pt x="303" y="1593"/>
                      <a:pt x="300" y="1596"/>
                    </a:cubicBezTo>
                    <a:cubicBezTo>
                      <a:pt x="298" y="1598"/>
                      <a:pt x="294" y="1601"/>
                      <a:pt x="292" y="1602"/>
                    </a:cubicBezTo>
                    <a:cubicBezTo>
                      <a:pt x="290" y="1603"/>
                      <a:pt x="288" y="1606"/>
                      <a:pt x="287" y="1608"/>
                    </a:cubicBezTo>
                    <a:cubicBezTo>
                      <a:pt x="286" y="1611"/>
                      <a:pt x="286" y="1614"/>
                      <a:pt x="285" y="1617"/>
                    </a:cubicBezTo>
                    <a:cubicBezTo>
                      <a:pt x="284" y="1619"/>
                      <a:pt x="284" y="1621"/>
                      <a:pt x="284" y="1621"/>
                    </a:cubicBezTo>
                    <a:cubicBezTo>
                      <a:pt x="284" y="1621"/>
                      <a:pt x="284" y="1623"/>
                      <a:pt x="284" y="1626"/>
                    </a:cubicBezTo>
                    <a:cubicBezTo>
                      <a:pt x="283" y="1628"/>
                      <a:pt x="283" y="1632"/>
                      <a:pt x="283" y="1635"/>
                    </a:cubicBezTo>
                    <a:cubicBezTo>
                      <a:pt x="282" y="1637"/>
                      <a:pt x="281" y="1639"/>
                      <a:pt x="280" y="1640"/>
                    </a:cubicBezTo>
                    <a:cubicBezTo>
                      <a:pt x="278" y="1641"/>
                      <a:pt x="278" y="1643"/>
                      <a:pt x="278" y="1645"/>
                    </a:cubicBezTo>
                    <a:cubicBezTo>
                      <a:pt x="278" y="1647"/>
                      <a:pt x="278" y="1650"/>
                      <a:pt x="277" y="1652"/>
                    </a:cubicBezTo>
                    <a:cubicBezTo>
                      <a:pt x="276" y="1654"/>
                      <a:pt x="274" y="1658"/>
                      <a:pt x="273" y="1660"/>
                    </a:cubicBezTo>
                    <a:cubicBezTo>
                      <a:pt x="272" y="1662"/>
                      <a:pt x="271" y="1666"/>
                      <a:pt x="271" y="1668"/>
                    </a:cubicBezTo>
                    <a:cubicBezTo>
                      <a:pt x="271" y="1670"/>
                      <a:pt x="272" y="1674"/>
                      <a:pt x="272" y="1676"/>
                    </a:cubicBezTo>
                    <a:cubicBezTo>
                      <a:pt x="272" y="1679"/>
                      <a:pt x="272" y="1682"/>
                      <a:pt x="272" y="1682"/>
                    </a:cubicBezTo>
                    <a:cubicBezTo>
                      <a:pt x="271" y="1683"/>
                      <a:pt x="269" y="1684"/>
                      <a:pt x="268" y="1686"/>
                    </a:cubicBezTo>
                    <a:cubicBezTo>
                      <a:pt x="266" y="1687"/>
                      <a:pt x="264" y="1689"/>
                      <a:pt x="264" y="1691"/>
                    </a:cubicBezTo>
                    <a:cubicBezTo>
                      <a:pt x="263" y="1693"/>
                      <a:pt x="262" y="1697"/>
                      <a:pt x="262" y="1700"/>
                    </a:cubicBezTo>
                    <a:cubicBezTo>
                      <a:pt x="262" y="1703"/>
                      <a:pt x="260" y="1706"/>
                      <a:pt x="259" y="1707"/>
                    </a:cubicBezTo>
                    <a:cubicBezTo>
                      <a:pt x="258" y="1708"/>
                      <a:pt x="255" y="1711"/>
                      <a:pt x="253" y="1714"/>
                    </a:cubicBezTo>
                    <a:cubicBezTo>
                      <a:pt x="252" y="1716"/>
                      <a:pt x="249" y="1720"/>
                      <a:pt x="249" y="1722"/>
                    </a:cubicBezTo>
                    <a:cubicBezTo>
                      <a:pt x="248" y="1723"/>
                      <a:pt x="247" y="1726"/>
                      <a:pt x="247" y="1727"/>
                    </a:cubicBezTo>
                    <a:cubicBezTo>
                      <a:pt x="247" y="1728"/>
                      <a:pt x="246" y="1731"/>
                      <a:pt x="244" y="1733"/>
                    </a:cubicBezTo>
                    <a:cubicBezTo>
                      <a:pt x="243" y="1734"/>
                      <a:pt x="241" y="1739"/>
                      <a:pt x="241" y="1743"/>
                    </a:cubicBezTo>
                    <a:cubicBezTo>
                      <a:pt x="241" y="1746"/>
                      <a:pt x="241" y="1751"/>
                      <a:pt x="241" y="1753"/>
                    </a:cubicBezTo>
                    <a:cubicBezTo>
                      <a:pt x="242" y="1756"/>
                      <a:pt x="243" y="1760"/>
                      <a:pt x="245" y="1763"/>
                    </a:cubicBezTo>
                    <a:cubicBezTo>
                      <a:pt x="247" y="1766"/>
                      <a:pt x="248" y="1770"/>
                      <a:pt x="248" y="1772"/>
                    </a:cubicBezTo>
                    <a:cubicBezTo>
                      <a:pt x="247" y="1774"/>
                      <a:pt x="246" y="1777"/>
                      <a:pt x="244" y="1779"/>
                    </a:cubicBezTo>
                    <a:cubicBezTo>
                      <a:pt x="242" y="1780"/>
                      <a:pt x="240" y="1783"/>
                      <a:pt x="240" y="1786"/>
                    </a:cubicBezTo>
                    <a:cubicBezTo>
                      <a:pt x="239" y="1789"/>
                      <a:pt x="239" y="1792"/>
                      <a:pt x="238" y="1793"/>
                    </a:cubicBezTo>
                    <a:cubicBezTo>
                      <a:pt x="237" y="1794"/>
                      <a:pt x="236" y="1797"/>
                      <a:pt x="236" y="1799"/>
                    </a:cubicBezTo>
                    <a:cubicBezTo>
                      <a:pt x="237" y="1801"/>
                      <a:pt x="236" y="1804"/>
                      <a:pt x="235" y="1807"/>
                    </a:cubicBezTo>
                    <a:cubicBezTo>
                      <a:pt x="234" y="1809"/>
                      <a:pt x="232" y="1812"/>
                      <a:pt x="232" y="1813"/>
                    </a:cubicBezTo>
                    <a:cubicBezTo>
                      <a:pt x="232" y="1814"/>
                      <a:pt x="231" y="1817"/>
                      <a:pt x="231" y="1819"/>
                    </a:cubicBezTo>
                    <a:cubicBezTo>
                      <a:pt x="231" y="1822"/>
                      <a:pt x="232" y="1825"/>
                      <a:pt x="232" y="1827"/>
                    </a:cubicBezTo>
                    <a:cubicBezTo>
                      <a:pt x="233" y="1829"/>
                      <a:pt x="233" y="1832"/>
                      <a:pt x="232" y="1833"/>
                    </a:cubicBezTo>
                    <a:cubicBezTo>
                      <a:pt x="231" y="1834"/>
                      <a:pt x="230" y="1836"/>
                      <a:pt x="230" y="1838"/>
                    </a:cubicBezTo>
                    <a:cubicBezTo>
                      <a:pt x="229" y="1839"/>
                      <a:pt x="229" y="1842"/>
                      <a:pt x="230" y="1844"/>
                    </a:cubicBezTo>
                    <a:cubicBezTo>
                      <a:pt x="230" y="1846"/>
                      <a:pt x="232" y="1849"/>
                      <a:pt x="233" y="1851"/>
                    </a:cubicBezTo>
                    <a:cubicBezTo>
                      <a:pt x="234" y="1853"/>
                      <a:pt x="237" y="1857"/>
                      <a:pt x="239" y="1860"/>
                    </a:cubicBezTo>
                    <a:cubicBezTo>
                      <a:pt x="241" y="1863"/>
                      <a:pt x="242" y="1865"/>
                      <a:pt x="242" y="1865"/>
                    </a:cubicBezTo>
                    <a:cubicBezTo>
                      <a:pt x="245" y="1875"/>
                      <a:pt x="245" y="1875"/>
                      <a:pt x="245" y="1875"/>
                    </a:cubicBezTo>
                    <a:cubicBezTo>
                      <a:pt x="245" y="1875"/>
                      <a:pt x="247" y="1876"/>
                      <a:pt x="249" y="1877"/>
                    </a:cubicBezTo>
                    <a:cubicBezTo>
                      <a:pt x="251" y="1878"/>
                      <a:pt x="254" y="1879"/>
                      <a:pt x="256" y="1879"/>
                    </a:cubicBezTo>
                    <a:cubicBezTo>
                      <a:pt x="258" y="1879"/>
                      <a:pt x="262" y="1878"/>
                      <a:pt x="265" y="1878"/>
                    </a:cubicBezTo>
                    <a:cubicBezTo>
                      <a:pt x="268" y="1877"/>
                      <a:pt x="272" y="1876"/>
                      <a:pt x="273" y="1875"/>
                    </a:cubicBezTo>
                    <a:cubicBezTo>
                      <a:pt x="275" y="1874"/>
                      <a:pt x="277" y="1872"/>
                      <a:pt x="278" y="1871"/>
                    </a:cubicBezTo>
                    <a:cubicBezTo>
                      <a:pt x="279" y="1870"/>
                      <a:pt x="281" y="1869"/>
                      <a:pt x="282" y="1868"/>
                    </a:cubicBezTo>
                    <a:cubicBezTo>
                      <a:pt x="283" y="1868"/>
                      <a:pt x="286" y="1869"/>
                      <a:pt x="288" y="1869"/>
                    </a:cubicBezTo>
                    <a:cubicBezTo>
                      <a:pt x="290" y="1870"/>
                      <a:pt x="292" y="1872"/>
                      <a:pt x="293" y="1874"/>
                    </a:cubicBezTo>
                    <a:cubicBezTo>
                      <a:pt x="293" y="1875"/>
                      <a:pt x="296" y="1877"/>
                      <a:pt x="299" y="1876"/>
                    </a:cubicBezTo>
                    <a:cubicBezTo>
                      <a:pt x="302" y="1876"/>
                      <a:pt x="306" y="1876"/>
                      <a:pt x="308" y="1876"/>
                    </a:cubicBezTo>
                    <a:cubicBezTo>
                      <a:pt x="310" y="1877"/>
                      <a:pt x="314" y="1877"/>
                      <a:pt x="318" y="1877"/>
                    </a:cubicBezTo>
                    <a:cubicBezTo>
                      <a:pt x="322" y="1877"/>
                      <a:pt x="325" y="1875"/>
                      <a:pt x="326" y="1874"/>
                    </a:cubicBezTo>
                    <a:cubicBezTo>
                      <a:pt x="327" y="1873"/>
                      <a:pt x="328" y="1871"/>
                      <a:pt x="330" y="1870"/>
                    </a:cubicBezTo>
                    <a:cubicBezTo>
                      <a:pt x="331" y="1870"/>
                      <a:pt x="334" y="1868"/>
                      <a:pt x="335" y="1867"/>
                    </a:cubicBezTo>
                    <a:cubicBezTo>
                      <a:pt x="337" y="1866"/>
                      <a:pt x="341" y="1865"/>
                      <a:pt x="344" y="1864"/>
                    </a:cubicBezTo>
                    <a:cubicBezTo>
                      <a:pt x="346" y="1863"/>
                      <a:pt x="349" y="1863"/>
                      <a:pt x="349" y="1863"/>
                    </a:cubicBezTo>
                    <a:cubicBezTo>
                      <a:pt x="349" y="1863"/>
                      <a:pt x="350" y="1863"/>
                      <a:pt x="352" y="1864"/>
                    </a:cubicBezTo>
                    <a:cubicBezTo>
                      <a:pt x="354" y="1864"/>
                      <a:pt x="356" y="1865"/>
                      <a:pt x="357" y="1866"/>
                    </a:cubicBezTo>
                    <a:cubicBezTo>
                      <a:pt x="358" y="1867"/>
                      <a:pt x="360" y="1869"/>
                      <a:pt x="361" y="1871"/>
                    </a:cubicBezTo>
                    <a:cubicBezTo>
                      <a:pt x="363" y="1872"/>
                      <a:pt x="365" y="1873"/>
                      <a:pt x="367" y="1873"/>
                    </a:cubicBezTo>
                    <a:cubicBezTo>
                      <a:pt x="373" y="1873"/>
                      <a:pt x="373" y="1873"/>
                      <a:pt x="373" y="1873"/>
                    </a:cubicBezTo>
                    <a:cubicBezTo>
                      <a:pt x="375" y="1873"/>
                      <a:pt x="377" y="1874"/>
                      <a:pt x="377" y="1874"/>
                    </a:cubicBezTo>
                    <a:cubicBezTo>
                      <a:pt x="378" y="1874"/>
                      <a:pt x="382" y="1874"/>
                      <a:pt x="385" y="1873"/>
                    </a:cubicBezTo>
                    <a:cubicBezTo>
                      <a:pt x="388" y="1872"/>
                      <a:pt x="391" y="1871"/>
                      <a:pt x="391" y="1871"/>
                    </a:cubicBezTo>
                    <a:cubicBezTo>
                      <a:pt x="391" y="1871"/>
                      <a:pt x="390" y="1870"/>
                      <a:pt x="389" y="1869"/>
                    </a:cubicBezTo>
                    <a:cubicBezTo>
                      <a:pt x="387" y="1868"/>
                      <a:pt x="387" y="1867"/>
                      <a:pt x="389" y="1866"/>
                    </a:cubicBezTo>
                    <a:cubicBezTo>
                      <a:pt x="390" y="1866"/>
                      <a:pt x="392" y="1864"/>
                      <a:pt x="393" y="1863"/>
                    </a:cubicBezTo>
                    <a:cubicBezTo>
                      <a:pt x="394" y="1862"/>
                      <a:pt x="397" y="1861"/>
                      <a:pt x="398" y="1862"/>
                    </a:cubicBezTo>
                    <a:cubicBezTo>
                      <a:pt x="400" y="1863"/>
                      <a:pt x="402" y="1865"/>
                      <a:pt x="404" y="1867"/>
                    </a:cubicBezTo>
                    <a:cubicBezTo>
                      <a:pt x="405" y="1868"/>
                      <a:pt x="406" y="1870"/>
                      <a:pt x="406" y="1870"/>
                    </a:cubicBezTo>
                    <a:cubicBezTo>
                      <a:pt x="406" y="1870"/>
                      <a:pt x="407" y="1869"/>
                      <a:pt x="408" y="1867"/>
                    </a:cubicBezTo>
                    <a:cubicBezTo>
                      <a:pt x="409" y="1865"/>
                      <a:pt x="410" y="1863"/>
                      <a:pt x="411" y="1862"/>
                    </a:cubicBezTo>
                    <a:cubicBezTo>
                      <a:pt x="411" y="1860"/>
                      <a:pt x="412" y="1859"/>
                      <a:pt x="413" y="1858"/>
                    </a:cubicBezTo>
                    <a:cubicBezTo>
                      <a:pt x="414" y="1857"/>
                      <a:pt x="415" y="1856"/>
                      <a:pt x="415" y="1856"/>
                    </a:cubicBezTo>
                    <a:cubicBezTo>
                      <a:pt x="415" y="1856"/>
                      <a:pt x="413" y="1855"/>
                      <a:pt x="412" y="1854"/>
                    </a:cubicBezTo>
                    <a:cubicBezTo>
                      <a:pt x="411" y="1853"/>
                      <a:pt x="408" y="1853"/>
                      <a:pt x="405" y="1853"/>
                    </a:cubicBezTo>
                    <a:cubicBezTo>
                      <a:pt x="403" y="1853"/>
                      <a:pt x="400" y="1853"/>
                      <a:pt x="398" y="1854"/>
                    </a:cubicBezTo>
                    <a:cubicBezTo>
                      <a:pt x="396" y="1855"/>
                      <a:pt x="390" y="1855"/>
                      <a:pt x="386" y="1853"/>
                    </a:cubicBezTo>
                    <a:cubicBezTo>
                      <a:pt x="381" y="1852"/>
                      <a:pt x="378" y="1850"/>
                      <a:pt x="378" y="1849"/>
                    </a:cubicBezTo>
                    <a:cubicBezTo>
                      <a:pt x="379" y="1849"/>
                      <a:pt x="379" y="1847"/>
                      <a:pt x="379" y="1845"/>
                    </a:cubicBezTo>
                    <a:cubicBezTo>
                      <a:pt x="379" y="1844"/>
                      <a:pt x="381" y="1842"/>
                      <a:pt x="382" y="1840"/>
                    </a:cubicBezTo>
                    <a:cubicBezTo>
                      <a:pt x="384" y="1839"/>
                      <a:pt x="386" y="1836"/>
                      <a:pt x="387" y="1833"/>
                    </a:cubicBezTo>
                    <a:cubicBezTo>
                      <a:pt x="387" y="1831"/>
                      <a:pt x="389" y="1828"/>
                      <a:pt x="390" y="1827"/>
                    </a:cubicBezTo>
                    <a:cubicBezTo>
                      <a:pt x="391" y="1827"/>
                      <a:pt x="394" y="1825"/>
                      <a:pt x="396" y="1824"/>
                    </a:cubicBezTo>
                    <a:cubicBezTo>
                      <a:pt x="399" y="1823"/>
                      <a:pt x="401" y="1823"/>
                      <a:pt x="402" y="1823"/>
                    </a:cubicBezTo>
                    <a:cubicBezTo>
                      <a:pt x="403" y="1823"/>
                      <a:pt x="404" y="1822"/>
                      <a:pt x="405" y="1821"/>
                    </a:cubicBezTo>
                    <a:cubicBezTo>
                      <a:pt x="405" y="1820"/>
                      <a:pt x="407" y="1819"/>
                      <a:pt x="409" y="1819"/>
                    </a:cubicBezTo>
                    <a:cubicBezTo>
                      <a:pt x="411" y="1819"/>
                      <a:pt x="412" y="1820"/>
                      <a:pt x="413" y="1822"/>
                    </a:cubicBezTo>
                    <a:cubicBezTo>
                      <a:pt x="413" y="1823"/>
                      <a:pt x="414" y="1825"/>
                      <a:pt x="415" y="1825"/>
                    </a:cubicBezTo>
                    <a:cubicBezTo>
                      <a:pt x="416" y="1826"/>
                      <a:pt x="418" y="1825"/>
                      <a:pt x="419" y="1823"/>
                    </a:cubicBezTo>
                    <a:cubicBezTo>
                      <a:pt x="420" y="1822"/>
                      <a:pt x="422" y="1822"/>
                      <a:pt x="423" y="1823"/>
                    </a:cubicBezTo>
                    <a:cubicBezTo>
                      <a:pt x="424" y="1825"/>
                      <a:pt x="427" y="1826"/>
                      <a:pt x="428" y="1827"/>
                    </a:cubicBezTo>
                    <a:cubicBezTo>
                      <a:pt x="430" y="1828"/>
                      <a:pt x="431" y="1830"/>
                      <a:pt x="432" y="1832"/>
                    </a:cubicBezTo>
                    <a:cubicBezTo>
                      <a:pt x="432" y="1834"/>
                      <a:pt x="432" y="1837"/>
                      <a:pt x="432" y="1838"/>
                    </a:cubicBezTo>
                    <a:cubicBezTo>
                      <a:pt x="433" y="1840"/>
                      <a:pt x="430" y="1841"/>
                      <a:pt x="428" y="1841"/>
                    </a:cubicBezTo>
                    <a:cubicBezTo>
                      <a:pt x="425" y="1841"/>
                      <a:pt x="423" y="1842"/>
                      <a:pt x="424" y="1843"/>
                    </a:cubicBezTo>
                    <a:cubicBezTo>
                      <a:pt x="425" y="1844"/>
                      <a:pt x="426" y="1845"/>
                      <a:pt x="426" y="1845"/>
                    </a:cubicBezTo>
                    <a:cubicBezTo>
                      <a:pt x="426" y="1845"/>
                      <a:pt x="427" y="1846"/>
                      <a:pt x="429" y="1846"/>
                    </a:cubicBezTo>
                    <a:cubicBezTo>
                      <a:pt x="430" y="1846"/>
                      <a:pt x="432" y="1847"/>
                      <a:pt x="434" y="1848"/>
                    </a:cubicBezTo>
                    <a:cubicBezTo>
                      <a:pt x="435" y="1848"/>
                      <a:pt x="438" y="1849"/>
                      <a:pt x="439" y="1850"/>
                    </a:cubicBezTo>
                    <a:cubicBezTo>
                      <a:pt x="441" y="1850"/>
                      <a:pt x="443" y="1851"/>
                      <a:pt x="443" y="1851"/>
                    </a:cubicBezTo>
                    <a:cubicBezTo>
                      <a:pt x="443" y="1851"/>
                      <a:pt x="443" y="1849"/>
                      <a:pt x="443" y="1847"/>
                    </a:cubicBezTo>
                    <a:cubicBezTo>
                      <a:pt x="443" y="1842"/>
                      <a:pt x="443" y="1842"/>
                      <a:pt x="443" y="1842"/>
                    </a:cubicBezTo>
                    <a:cubicBezTo>
                      <a:pt x="443" y="1840"/>
                      <a:pt x="443" y="1839"/>
                      <a:pt x="444" y="1838"/>
                    </a:cubicBezTo>
                    <a:cubicBezTo>
                      <a:pt x="445" y="1838"/>
                      <a:pt x="447" y="1838"/>
                      <a:pt x="449" y="1840"/>
                    </a:cubicBezTo>
                    <a:cubicBezTo>
                      <a:pt x="451" y="1841"/>
                      <a:pt x="452" y="1843"/>
                      <a:pt x="452" y="1845"/>
                    </a:cubicBezTo>
                    <a:cubicBezTo>
                      <a:pt x="452" y="1847"/>
                      <a:pt x="453" y="1850"/>
                      <a:pt x="454" y="1852"/>
                    </a:cubicBezTo>
                    <a:cubicBezTo>
                      <a:pt x="455" y="1854"/>
                      <a:pt x="456" y="1856"/>
                      <a:pt x="456" y="1856"/>
                    </a:cubicBezTo>
                    <a:cubicBezTo>
                      <a:pt x="456" y="1856"/>
                      <a:pt x="458" y="1857"/>
                      <a:pt x="459" y="1857"/>
                    </a:cubicBezTo>
                    <a:cubicBezTo>
                      <a:pt x="461" y="1858"/>
                      <a:pt x="465" y="1857"/>
                      <a:pt x="467" y="1856"/>
                    </a:cubicBezTo>
                    <a:cubicBezTo>
                      <a:pt x="469" y="1855"/>
                      <a:pt x="471" y="1854"/>
                      <a:pt x="472" y="1853"/>
                    </a:cubicBezTo>
                    <a:cubicBezTo>
                      <a:pt x="473" y="1853"/>
                      <a:pt x="475" y="1852"/>
                      <a:pt x="475" y="1852"/>
                    </a:cubicBezTo>
                    <a:cubicBezTo>
                      <a:pt x="478" y="1851"/>
                      <a:pt x="481" y="1850"/>
                      <a:pt x="483" y="1850"/>
                    </a:cubicBezTo>
                    <a:cubicBezTo>
                      <a:pt x="490" y="1850"/>
                      <a:pt x="490" y="1850"/>
                      <a:pt x="490" y="1850"/>
                    </a:cubicBezTo>
                    <a:cubicBezTo>
                      <a:pt x="491" y="1850"/>
                      <a:pt x="495" y="1851"/>
                      <a:pt x="497" y="1852"/>
                    </a:cubicBezTo>
                    <a:cubicBezTo>
                      <a:pt x="499" y="1853"/>
                      <a:pt x="504" y="1854"/>
                      <a:pt x="507" y="1855"/>
                    </a:cubicBezTo>
                    <a:cubicBezTo>
                      <a:pt x="510" y="1856"/>
                      <a:pt x="514" y="1856"/>
                      <a:pt x="516" y="1855"/>
                    </a:cubicBezTo>
                    <a:cubicBezTo>
                      <a:pt x="518" y="1855"/>
                      <a:pt x="532" y="1862"/>
                      <a:pt x="546" y="1870"/>
                    </a:cubicBezTo>
                    <a:cubicBezTo>
                      <a:pt x="561" y="1878"/>
                      <a:pt x="573" y="1885"/>
                      <a:pt x="573" y="1885"/>
                    </a:cubicBezTo>
                    <a:cubicBezTo>
                      <a:pt x="573" y="1885"/>
                      <a:pt x="574" y="1886"/>
                      <a:pt x="576" y="1887"/>
                    </a:cubicBezTo>
                    <a:cubicBezTo>
                      <a:pt x="578" y="1888"/>
                      <a:pt x="581" y="1889"/>
                      <a:pt x="583" y="1890"/>
                    </a:cubicBezTo>
                    <a:cubicBezTo>
                      <a:pt x="585" y="1890"/>
                      <a:pt x="589" y="1890"/>
                      <a:pt x="592" y="1889"/>
                    </a:cubicBezTo>
                    <a:cubicBezTo>
                      <a:pt x="595" y="1889"/>
                      <a:pt x="598" y="1888"/>
                      <a:pt x="599" y="1886"/>
                    </a:cubicBezTo>
                    <a:cubicBezTo>
                      <a:pt x="599" y="1886"/>
                      <a:pt x="600" y="1885"/>
                      <a:pt x="600" y="1885"/>
                    </a:cubicBezTo>
                    <a:cubicBezTo>
                      <a:pt x="601" y="1883"/>
                      <a:pt x="603" y="1879"/>
                      <a:pt x="604" y="1876"/>
                    </a:cubicBezTo>
                    <a:cubicBezTo>
                      <a:pt x="605" y="1874"/>
                      <a:pt x="608" y="1872"/>
                      <a:pt x="610" y="1872"/>
                    </a:cubicBezTo>
                    <a:cubicBezTo>
                      <a:pt x="612" y="1872"/>
                      <a:pt x="613" y="1875"/>
                      <a:pt x="613" y="1877"/>
                    </a:cubicBezTo>
                    <a:cubicBezTo>
                      <a:pt x="613" y="1879"/>
                      <a:pt x="614" y="1882"/>
                      <a:pt x="616" y="1884"/>
                    </a:cubicBezTo>
                    <a:cubicBezTo>
                      <a:pt x="618" y="1885"/>
                      <a:pt x="621" y="1886"/>
                      <a:pt x="622" y="1886"/>
                    </a:cubicBezTo>
                    <a:cubicBezTo>
                      <a:pt x="624" y="1886"/>
                      <a:pt x="627" y="1886"/>
                      <a:pt x="628" y="1887"/>
                    </a:cubicBezTo>
                    <a:cubicBezTo>
                      <a:pt x="629" y="1887"/>
                      <a:pt x="631" y="1887"/>
                      <a:pt x="632" y="1887"/>
                    </a:cubicBezTo>
                    <a:cubicBezTo>
                      <a:pt x="633" y="1887"/>
                      <a:pt x="635" y="1887"/>
                      <a:pt x="635" y="1888"/>
                    </a:cubicBezTo>
                    <a:cubicBezTo>
                      <a:pt x="636" y="1889"/>
                      <a:pt x="638" y="1890"/>
                      <a:pt x="640" y="1892"/>
                    </a:cubicBezTo>
                    <a:cubicBezTo>
                      <a:pt x="642" y="1893"/>
                      <a:pt x="643" y="1895"/>
                      <a:pt x="643" y="1897"/>
                    </a:cubicBezTo>
                    <a:cubicBezTo>
                      <a:pt x="643" y="1899"/>
                      <a:pt x="645" y="1900"/>
                      <a:pt x="647" y="1899"/>
                    </a:cubicBezTo>
                    <a:cubicBezTo>
                      <a:pt x="649" y="1898"/>
                      <a:pt x="651" y="1899"/>
                      <a:pt x="652" y="1901"/>
                    </a:cubicBezTo>
                    <a:cubicBezTo>
                      <a:pt x="653" y="1903"/>
                      <a:pt x="655" y="1906"/>
                      <a:pt x="656" y="1907"/>
                    </a:cubicBezTo>
                    <a:cubicBezTo>
                      <a:pt x="658" y="1908"/>
                      <a:pt x="659" y="1910"/>
                      <a:pt x="659" y="1911"/>
                    </a:cubicBezTo>
                    <a:cubicBezTo>
                      <a:pt x="659" y="1912"/>
                      <a:pt x="659" y="1915"/>
                      <a:pt x="658" y="1916"/>
                    </a:cubicBezTo>
                    <a:cubicBezTo>
                      <a:pt x="657" y="1918"/>
                      <a:pt x="657" y="1922"/>
                      <a:pt x="657" y="1924"/>
                    </a:cubicBezTo>
                    <a:cubicBezTo>
                      <a:pt x="657" y="1927"/>
                      <a:pt x="659" y="1929"/>
                      <a:pt x="661" y="1929"/>
                    </a:cubicBezTo>
                    <a:cubicBezTo>
                      <a:pt x="663" y="1928"/>
                      <a:pt x="665" y="1928"/>
                      <a:pt x="666" y="1928"/>
                    </a:cubicBezTo>
                    <a:cubicBezTo>
                      <a:pt x="667" y="1929"/>
                      <a:pt x="669" y="1928"/>
                      <a:pt x="671" y="1927"/>
                    </a:cubicBezTo>
                    <a:cubicBezTo>
                      <a:pt x="673" y="1926"/>
                      <a:pt x="676" y="1926"/>
                      <a:pt x="678" y="1927"/>
                    </a:cubicBezTo>
                    <a:cubicBezTo>
                      <a:pt x="680" y="1929"/>
                      <a:pt x="680" y="1931"/>
                      <a:pt x="679" y="1933"/>
                    </a:cubicBezTo>
                    <a:cubicBezTo>
                      <a:pt x="678" y="1935"/>
                      <a:pt x="678" y="1938"/>
                      <a:pt x="678" y="1940"/>
                    </a:cubicBezTo>
                    <a:cubicBezTo>
                      <a:pt x="678" y="1942"/>
                      <a:pt x="677" y="1945"/>
                      <a:pt x="676" y="1946"/>
                    </a:cubicBezTo>
                    <a:cubicBezTo>
                      <a:pt x="675" y="1948"/>
                      <a:pt x="674" y="1950"/>
                      <a:pt x="676" y="1951"/>
                    </a:cubicBezTo>
                    <a:cubicBezTo>
                      <a:pt x="677" y="1952"/>
                      <a:pt x="680" y="1952"/>
                      <a:pt x="683" y="1951"/>
                    </a:cubicBezTo>
                    <a:cubicBezTo>
                      <a:pt x="686" y="1951"/>
                      <a:pt x="691" y="1949"/>
                      <a:pt x="693" y="1948"/>
                    </a:cubicBezTo>
                    <a:cubicBezTo>
                      <a:pt x="695" y="1946"/>
                      <a:pt x="698" y="1944"/>
                      <a:pt x="700" y="1942"/>
                    </a:cubicBezTo>
                    <a:cubicBezTo>
                      <a:pt x="701" y="1940"/>
                      <a:pt x="704" y="1937"/>
                      <a:pt x="705" y="1935"/>
                    </a:cubicBezTo>
                    <a:cubicBezTo>
                      <a:pt x="707" y="1932"/>
                      <a:pt x="709" y="1930"/>
                      <a:pt x="710" y="1929"/>
                    </a:cubicBezTo>
                    <a:cubicBezTo>
                      <a:pt x="711" y="1928"/>
                      <a:pt x="713" y="1926"/>
                      <a:pt x="713" y="1926"/>
                    </a:cubicBezTo>
                    <a:cubicBezTo>
                      <a:pt x="714" y="1926"/>
                      <a:pt x="716" y="1924"/>
                      <a:pt x="717" y="1922"/>
                    </a:cubicBezTo>
                    <a:cubicBezTo>
                      <a:pt x="718" y="1920"/>
                      <a:pt x="720" y="1917"/>
                      <a:pt x="721" y="1914"/>
                    </a:cubicBezTo>
                    <a:cubicBezTo>
                      <a:pt x="722" y="1912"/>
                      <a:pt x="723" y="1908"/>
                      <a:pt x="722" y="1905"/>
                    </a:cubicBezTo>
                    <a:cubicBezTo>
                      <a:pt x="722" y="1902"/>
                      <a:pt x="720" y="1899"/>
                      <a:pt x="719" y="1898"/>
                    </a:cubicBezTo>
                    <a:cubicBezTo>
                      <a:pt x="717" y="1896"/>
                      <a:pt x="716" y="1893"/>
                      <a:pt x="717" y="1891"/>
                    </a:cubicBezTo>
                    <a:cubicBezTo>
                      <a:pt x="717" y="1889"/>
                      <a:pt x="718" y="1886"/>
                      <a:pt x="719" y="1885"/>
                    </a:cubicBezTo>
                    <a:cubicBezTo>
                      <a:pt x="720" y="1884"/>
                      <a:pt x="720" y="1881"/>
                      <a:pt x="719" y="1880"/>
                    </a:cubicBezTo>
                    <a:cubicBezTo>
                      <a:pt x="718" y="1878"/>
                      <a:pt x="718" y="1876"/>
                      <a:pt x="720" y="1875"/>
                    </a:cubicBezTo>
                    <a:cubicBezTo>
                      <a:pt x="721" y="1875"/>
                      <a:pt x="723" y="1875"/>
                      <a:pt x="723" y="1876"/>
                    </a:cubicBezTo>
                    <a:cubicBezTo>
                      <a:pt x="723" y="1878"/>
                      <a:pt x="723" y="1880"/>
                      <a:pt x="723" y="1883"/>
                    </a:cubicBezTo>
                    <a:cubicBezTo>
                      <a:pt x="723" y="1885"/>
                      <a:pt x="725" y="1887"/>
                      <a:pt x="728" y="1887"/>
                    </a:cubicBezTo>
                    <a:cubicBezTo>
                      <a:pt x="730" y="1887"/>
                      <a:pt x="734" y="1887"/>
                      <a:pt x="735" y="1887"/>
                    </a:cubicBezTo>
                    <a:cubicBezTo>
                      <a:pt x="737" y="1888"/>
                      <a:pt x="739" y="1886"/>
                      <a:pt x="740" y="1884"/>
                    </a:cubicBezTo>
                    <a:cubicBezTo>
                      <a:pt x="741" y="1882"/>
                      <a:pt x="745" y="1881"/>
                      <a:pt x="748" y="1881"/>
                    </a:cubicBezTo>
                    <a:cubicBezTo>
                      <a:pt x="751" y="1881"/>
                      <a:pt x="756" y="1882"/>
                      <a:pt x="759" y="1883"/>
                    </a:cubicBezTo>
                    <a:cubicBezTo>
                      <a:pt x="761" y="1885"/>
                      <a:pt x="765" y="1886"/>
                      <a:pt x="766" y="1886"/>
                    </a:cubicBezTo>
                    <a:cubicBezTo>
                      <a:pt x="768" y="1887"/>
                      <a:pt x="770" y="1888"/>
                      <a:pt x="772" y="1889"/>
                    </a:cubicBezTo>
                    <a:cubicBezTo>
                      <a:pt x="773" y="1890"/>
                      <a:pt x="777" y="1890"/>
                      <a:pt x="780" y="1889"/>
                    </a:cubicBezTo>
                    <a:cubicBezTo>
                      <a:pt x="783" y="1888"/>
                      <a:pt x="787" y="1887"/>
                      <a:pt x="788" y="1887"/>
                    </a:cubicBezTo>
                    <a:cubicBezTo>
                      <a:pt x="789" y="1887"/>
                      <a:pt x="791" y="1888"/>
                      <a:pt x="792" y="1889"/>
                    </a:cubicBezTo>
                    <a:cubicBezTo>
                      <a:pt x="793" y="1890"/>
                      <a:pt x="793" y="1893"/>
                      <a:pt x="791" y="1894"/>
                    </a:cubicBezTo>
                    <a:cubicBezTo>
                      <a:pt x="789" y="1895"/>
                      <a:pt x="789" y="1897"/>
                      <a:pt x="791" y="1898"/>
                    </a:cubicBezTo>
                    <a:cubicBezTo>
                      <a:pt x="793" y="1899"/>
                      <a:pt x="795" y="1900"/>
                      <a:pt x="796" y="1901"/>
                    </a:cubicBezTo>
                    <a:cubicBezTo>
                      <a:pt x="798" y="1901"/>
                      <a:pt x="800" y="1904"/>
                      <a:pt x="803" y="1907"/>
                    </a:cubicBezTo>
                    <a:cubicBezTo>
                      <a:pt x="805" y="1910"/>
                      <a:pt x="807" y="1913"/>
                      <a:pt x="807" y="1915"/>
                    </a:cubicBezTo>
                    <a:cubicBezTo>
                      <a:pt x="807" y="1916"/>
                      <a:pt x="807" y="1918"/>
                      <a:pt x="807" y="1920"/>
                    </a:cubicBezTo>
                    <a:cubicBezTo>
                      <a:pt x="808" y="1921"/>
                      <a:pt x="811" y="1922"/>
                      <a:pt x="814" y="1922"/>
                    </a:cubicBezTo>
                    <a:cubicBezTo>
                      <a:pt x="817" y="1922"/>
                      <a:pt x="822" y="1922"/>
                      <a:pt x="825" y="1921"/>
                    </a:cubicBezTo>
                    <a:cubicBezTo>
                      <a:pt x="828" y="1921"/>
                      <a:pt x="832" y="1919"/>
                      <a:pt x="835" y="1917"/>
                    </a:cubicBezTo>
                    <a:cubicBezTo>
                      <a:pt x="837" y="1915"/>
                      <a:pt x="840" y="1913"/>
                      <a:pt x="842" y="1912"/>
                    </a:cubicBezTo>
                    <a:cubicBezTo>
                      <a:pt x="844" y="1911"/>
                      <a:pt x="847" y="1910"/>
                      <a:pt x="848" y="1911"/>
                    </a:cubicBezTo>
                    <a:cubicBezTo>
                      <a:pt x="849" y="1912"/>
                      <a:pt x="849" y="1913"/>
                      <a:pt x="849" y="1915"/>
                    </a:cubicBezTo>
                    <a:cubicBezTo>
                      <a:pt x="849" y="1917"/>
                      <a:pt x="850" y="1919"/>
                      <a:pt x="851" y="1920"/>
                    </a:cubicBezTo>
                    <a:cubicBezTo>
                      <a:pt x="852" y="1921"/>
                      <a:pt x="855" y="1921"/>
                      <a:pt x="857" y="1920"/>
                    </a:cubicBezTo>
                    <a:cubicBezTo>
                      <a:pt x="859" y="1919"/>
                      <a:pt x="861" y="1916"/>
                      <a:pt x="861" y="1914"/>
                    </a:cubicBezTo>
                    <a:cubicBezTo>
                      <a:pt x="862" y="1912"/>
                      <a:pt x="864" y="1910"/>
                      <a:pt x="866" y="1908"/>
                    </a:cubicBezTo>
                    <a:cubicBezTo>
                      <a:pt x="868" y="1907"/>
                      <a:pt x="871" y="1906"/>
                      <a:pt x="873" y="1906"/>
                    </a:cubicBezTo>
                    <a:cubicBezTo>
                      <a:pt x="876" y="1907"/>
                      <a:pt x="878" y="1905"/>
                      <a:pt x="878" y="1903"/>
                    </a:cubicBezTo>
                    <a:cubicBezTo>
                      <a:pt x="878" y="1901"/>
                      <a:pt x="880" y="1898"/>
                      <a:pt x="881" y="1896"/>
                    </a:cubicBezTo>
                    <a:cubicBezTo>
                      <a:pt x="883" y="1894"/>
                      <a:pt x="886" y="1892"/>
                      <a:pt x="889" y="1892"/>
                    </a:cubicBezTo>
                    <a:cubicBezTo>
                      <a:pt x="892" y="1893"/>
                      <a:pt x="897" y="1893"/>
                      <a:pt x="900" y="1892"/>
                    </a:cubicBezTo>
                    <a:cubicBezTo>
                      <a:pt x="903" y="1892"/>
                      <a:pt x="906" y="1890"/>
                      <a:pt x="907" y="1887"/>
                    </a:cubicBezTo>
                    <a:cubicBezTo>
                      <a:pt x="907" y="1885"/>
                      <a:pt x="910" y="1880"/>
                      <a:pt x="913" y="1876"/>
                    </a:cubicBezTo>
                    <a:cubicBezTo>
                      <a:pt x="915" y="1873"/>
                      <a:pt x="919" y="1871"/>
                      <a:pt x="921" y="1872"/>
                    </a:cubicBezTo>
                    <a:cubicBezTo>
                      <a:pt x="923" y="1873"/>
                      <a:pt x="926" y="1873"/>
                      <a:pt x="929" y="1873"/>
                    </a:cubicBezTo>
                    <a:cubicBezTo>
                      <a:pt x="932" y="1872"/>
                      <a:pt x="936" y="1871"/>
                      <a:pt x="939" y="1871"/>
                    </a:cubicBezTo>
                    <a:cubicBezTo>
                      <a:pt x="941" y="1871"/>
                      <a:pt x="944" y="1871"/>
                      <a:pt x="947" y="1872"/>
                    </a:cubicBezTo>
                    <a:cubicBezTo>
                      <a:pt x="949" y="1872"/>
                      <a:pt x="951" y="1871"/>
                      <a:pt x="952" y="1870"/>
                    </a:cubicBezTo>
                    <a:cubicBezTo>
                      <a:pt x="953" y="1869"/>
                      <a:pt x="957" y="1868"/>
                      <a:pt x="961" y="1866"/>
                    </a:cubicBezTo>
                    <a:cubicBezTo>
                      <a:pt x="965" y="1865"/>
                      <a:pt x="971" y="1864"/>
                      <a:pt x="974" y="1863"/>
                    </a:cubicBezTo>
                    <a:cubicBezTo>
                      <a:pt x="977" y="1862"/>
                      <a:pt x="981" y="1862"/>
                      <a:pt x="983" y="1863"/>
                    </a:cubicBezTo>
                    <a:cubicBezTo>
                      <a:pt x="986" y="1863"/>
                      <a:pt x="990" y="1863"/>
                      <a:pt x="994" y="1864"/>
                    </a:cubicBezTo>
                    <a:cubicBezTo>
                      <a:pt x="997" y="1864"/>
                      <a:pt x="1003" y="1863"/>
                      <a:pt x="1006" y="1863"/>
                    </a:cubicBezTo>
                    <a:cubicBezTo>
                      <a:pt x="1009" y="1862"/>
                      <a:pt x="1011" y="1861"/>
                      <a:pt x="1011" y="1861"/>
                    </a:cubicBezTo>
                    <a:cubicBezTo>
                      <a:pt x="1011" y="1861"/>
                      <a:pt x="1011" y="1859"/>
                      <a:pt x="1011" y="1857"/>
                    </a:cubicBezTo>
                    <a:cubicBezTo>
                      <a:pt x="1010" y="1854"/>
                      <a:pt x="1009" y="1849"/>
                      <a:pt x="1008" y="1846"/>
                    </a:cubicBezTo>
                    <a:cubicBezTo>
                      <a:pt x="1007" y="1843"/>
                      <a:pt x="1007" y="1841"/>
                      <a:pt x="1007" y="1841"/>
                    </a:cubicBezTo>
                    <a:cubicBezTo>
                      <a:pt x="1007" y="1841"/>
                      <a:pt x="1008" y="1840"/>
                      <a:pt x="1009" y="1840"/>
                    </a:cubicBezTo>
                    <a:cubicBezTo>
                      <a:pt x="1011" y="1839"/>
                      <a:pt x="1013" y="1837"/>
                      <a:pt x="1015" y="1836"/>
                    </a:cubicBezTo>
                    <a:cubicBezTo>
                      <a:pt x="1017" y="1834"/>
                      <a:pt x="1018" y="1834"/>
                      <a:pt x="1018" y="1836"/>
                    </a:cubicBezTo>
                    <a:cubicBezTo>
                      <a:pt x="1019" y="1837"/>
                      <a:pt x="1019" y="1840"/>
                      <a:pt x="1019" y="1842"/>
                    </a:cubicBezTo>
                    <a:cubicBezTo>
                      <a:pt x="1019" y="1843"/>
                      <a:pt x="1022" y="1844"/>
                      <a:pt x="1026" y="1843"/>
                    </a:cubicBezTo>
                    <a:cubicBezTo>
                      <a:pt x="1030" y="1842"/>
                      <a:pt x="1034" y="1842"/>
                      <a:pt x="1036" y="1843"/>
                    </a:cubicBezTo>
                    <a:cubicBezTo>
                      <a:pt x="1038" y="1844"/>
                      <a:pt x="1042" y="1845"/>
                      <a:pt x="1044" y="1844"/>
                    </a:cubicBezTo>
                    <a:cubicBezTo>
                      <a:pt x="1047" y="1843"/>
                      <a:pt x="1050" y="1844"/>
                      <a:pt x="1052" y="1846"/>
                    </a:cubicBezTo>
                    <a:cubicBezTo>
                      <a:pt x="1053" y="1848"/>
                      <a:pt x="1056" y="1852"/>
                      <a:pt x="1059" y="1854"/>
                    </a:cubicBezTo>
                    <a:cubicBezTo>
                      <a:pt x="1061" y="1857"/>
                      <a:pt x="1065" y="1857"/>
                      <a:pt x="1068" y="1856"/>
                    </a:cubicBezTo>
                    <a:cubicBezTo>
                      <a:pt x="1071" y="1855"/>
                      <a:pt x="1074" y="1852"/>
                      <a:pt x="1076" y="1850"/>
                    </a:cubicBezTo>
                    <a:cubicBezTo>
                      <a:pt x="1078" y="1848"/>
                      <a:pt x="1082" y="1846"/>
                      <a:pt x="1085" y="1845"/>
                    </a:cubicBezTo>
                    <a:cubicBezTo>
                      <a:pt x="1089" y="1844"/>
                      <a:pt x="1093" y="1843"/>
                      <a:pt x="1095" y="1843"/>
                    </a:cubicBezTo>
                    <a:cubicBezTo>
                      <a:pt x="1098" y="1844"/>
                      <a:pt x="1101" y="1845"/>
                      <a:pt x="1102" y="1846"/>
                    </a:cubicBezTo>
                    <a:cubicBezTo>
                      <a:pt x="1103" y="1847"/>
                      <a:pt x="1105" y="1849"/>
                      <a:pt x="1106" y="1850"/>
                    </a:cubicBezTo>
                    <a:cubicBezTo>
                      <a:pt x="1107" y="1852"/>
                      <a:pt x="1110" y="1855"/>
                      <a:pt x="1111" y="1856"/>
                    </a:cubicBezTo>
                    <a:cubicBezTo>
                      <a:pt x="1113" y="1858"/>
                      <a:pt x="1113" y="1861"/>
                      <a:pt x="1112" y="1863"/>
                    </a:cubicBezTo>
                    <a:cubicBezTo>
                      <a:pt x="1110" y="1866"/>
                      <a:pt x="1110" y="1870"/>
                      <a:pt x="1111" y="1872"/>
                    </a:cubicBezTo>
                    <a:cubicBezTo>
                      <a:pt x="1112" y="1875"/>
                      <a:pt x="1115" y="1878"/>
                      <a:pt x="1116" y="1878"/>
                    </a:cubicBezTo>
                    <a:cubicBezTo>
                      <a:pt x="1118" y="1879"/>
                      <a:pt x="1122" y="1881"/>
                      <a:pt x="1124" y="1883"/>
                    </a:cubicBezTo>
                    <a:cubicBezTo>
                      <a:pt x="1127" y="1886"/>
                      <a:pt x="1131" y="1889"/>
                      <a:pt x="1133" y="1891"/>
                    </a:cubicBezTo>
                    <a:cubicBezTo>
                      <a:pt x="1135" y="1892"/>
                      <a:pt x="1139" y="1894"/>
                      <a:pt x="1141" y="1894"/>
                    </a:cubicBezTo>
                    <a:cubicBezTo>
                      <a:pt x="1143" y="1893"/>
                      <a:pt x="1146" y="1893"/>
                      <a:pt x="1146" y="1894"/>
                    </a:cubicBezTo>
                    <a:cubicBezTo>
                      <a:pt x="1147" y="1894"/>
                      <a:pt x="1149" y="1892"/>
                      <a:pt x="1151" y="1890"/>
                    </a:cubicBezTo>
                    <a:cubicBezTo>
                      <a:pt x="1153" y="1888"/>
                      <a:pt x="1153" y="1885"/>
                      <a:pt x="1152" y="1883"/>
                    </a:cubicBezTo>
                    <a:cubicBezTo>
                      <a:pt x="1151" y="1880"/>
                      <a:pt x="1151" y="1877"/>
                      <a:pt x="1152" y="1875"/>
                    </a:cubicBezTo>
                    <a:cubicBezTo>
                      <a:pt x="1153" y="1873"/>
                      <a:pt x="1153" y="1871"/>
                      <a:pt x="1153" y="1870"/>
                    </a:cubicBezTo>
                    <a:cubicBezTo>
                      <a:pt x="1153" y="1868"/>
                      <a:pt x="1154" y="1867"/>
                      <a:pt x="1155" y="1866"/>
                    </a:cubicBezTo>
                    <a:cubicBezTo>
                      <a:pt x="1155" y="1865"/>
                      <a:pt x="1156" y="1863"/>
                      <a:pt x="1156" y="1861"/>
                    </a:cubicBezTo>
                    <a:cubicBezTo>
                      <a:pt x="1156" y="1859"/>
                      <a:pt x="1157" y="1856"/>
                      <a:pt x="1158" y="1855"/>
                    </a:cubicBezTo>
                    <a:cubicBezTo>
                      <a:pt x="1160" y="1854"/>
                      <a:pt x="1160" y="1851"/>
                      <a:pt x="1159" y="1847"/>
                    </a:cubicBezTo>
                    <a:cubicBezTo>
                      <a:pt x="1158" y="1844"/>
                      <a:pt x="1155" y="1839"/>
                      <a:pt x="1152" y="1836"/>
                    </a:cubicBezTo>
                    <a:cubicBezTo>
                      <a:pt x="1150" y="1834"/>
                      <a:pt x="1146" y="1832"/>
                      <a:pt x="1143" y="1833"/>
                    </a:cubicBezTo>
                    <a:cubicBezTo>
                      <a:pt x="1140" y="1834"/>
                      <a:pt x="1136" y="1835"/>
                      <a:pt x="1134" y="1834"/>
                    </a:cubicBezTo>
                    <a:cubicBezTo>
                      <a:pt x="1131" y="1834"/>
                      <a:pt x="1129" y="1833"/>
                      <a:pt x="1129" y="1832"/>
                    </a:cubicBezTo>
                    <a:cubicBezTo>
                      <a:pt x="1129" y="1830"/>
                      <a:pt x="1130" y="1828"/>
                      <a:pt x="1131" y="1826"/>
                    </a:cubicBezTo>
                    <a:cubicBezTo>
                      <a:pt x="1132" y="1825"/>
                      <a:pt x="1133" y="1822"/>
                      <a:pt x="1133" y="1820"/>
                    </a:cubicBezTo>
                    <a:cubicBezTo>
                      <a:pt x="1133" y="1818"/>
                      <a:pt x="1135" y="1814"/>
                      <a:pt x="1137" y="1811"/>
                    </a:cubicBezTo>
                    <a:cubicBezTo>
                      <a:pt x="1139" y="1808"/>
                      <a:pt x="1141" y="1804"/>
                      <a:pt x="1142" y="1803"/>
                    </a:cubicBezTo>
                    <a:cubicBezTo>
                      <a:pt x="1143" y="1801"/>
                      <a:pt x="1143" y="1799"/>
                      <a:pt x="1143" y="1799"/>
                    </a:cubicBezTo>
                    <a:cubicBezTo>
                      <a:pt x="1143" y="1799"/>
                      <a:pt x="1142" y="1798"/>
                      <a:pt x="1140" y="1795"/>
                    </a:cubicBezTo>
                    <a:cubicBezTo>
                      <a:pt x="1139" y="1793"/>
                      <a:pt x="1137" y="1791"/>
                      <a:pt x="1137" y="1790"/>
                    </a:cubicBezTo>
                    <a:cubicBezTo>
                      <a:pt x="1137" y="1789"/>
                      <a:pt x="1136" y="1786"/>
                      <a:pt x="1134" y="1783"/>
                    </a:cubicBezTo>
                    <a:cubicBezTo>
                      <a:pt x="1132" y="1780"/>
                      <a:pt x="1130" y="1777"/>
                      <a:pt x="1129" y="1776"/>
                    </a:cubicBezTo>
                    <a:cubicBezTo>
                      <a:pt x="1129" y="1774"/>
                      <a:pt x="1127" y="1773"/>
                      <a:pt x="1125" y="1773"/>
                    </a:cubicBezTo>
                    <a:cubicBezTo>
                      <a:pt x="1122" y="1773"/>
                      <a:pt x="1120" y="1771"/>
                      <a:pt x="1119" y="1767"/>
                    </a:cubicBezTo>
                    <a:cubicBezTo>
                      <a:pt x="1119" y="1764"/>
                      <a:pt x="1116" y="1759"/>
                      <a:pt x="1113" y="1757"/>
                    </a:cubicBezTo>
                    <a:cubicBezTo>
                      <a:pt x="1111" y="1754"/>
                      <a:pt x="1107" y="1750"/>
                      <a:pt x="1105" y="1748"/>
                    </a:cubicBezTo>
                    <a:cubicBezTo>
                      <a:pt x="1103" y="1745"/>
                      <a:pt x="1101" y="1741"/>
                      <a:pt x="1100" y="1738"/>
                    </a:cubicBezTo>
                    <a:cubicBezTo>
                      <a:pt x="1099" y="1736"/>
                      <a:pt x="1099" y="1733"/>
                      <a:pt x="1101" y="1732"/>
                    </a:cubicBezTo>
                    <a:cubicBezTo>
                      <a:pt x="1102" y="1731"/>
                      <a:pt x="1105" y="1729"/>
                      <a:pt x="1106" y="1728"/>
                    </a:cubicBezTo>
                    <a:cubicBezTo>
                      <a:pt x="1107" y="1726"/>
                      <a:pt x="1109" y="1725"/>
                      <a:pt x="1110" y="1725"/>
                    </a:cubicBezTo>
                    <a:cubicBezTo>
                      <a:pt x="1111" y="1725"/>
                      <a:pt x="1113" y="1722"/>
                      <a:pt x="1115" y="1719"/>
                    </a:cubicBezTo>
                    <a:cubicBezTo>
                      <a:pt x="1116" y="1715"/>
                      <a:pt x="1119" y="1712"/>
                      <a:pt x="1122" y="1711"/>
                    </a:cubicBezTo>
                    <a:cubicBezTo>
                      <a:pt x="1125" y="1710"/>
                      <a:pt x="1127" y="1709"/>
                      <a:pt x="1127" y="1709"/>
                    </a:cubicBezTo>
                    <a:cubicBezTo>
                      <a:pt x="1127" y="1709"/>
                      <a:pt x="1129" y="1709"/>
                      <a:pt x="1131" y="1708"/>
                    </a:cubicBezTo>
                    <a:cubicBezTo>
                      <a:pt x="1134" y="1707"/>
                      <a:pt x="1137" y="1705"/>
                      <a:pt x="1139" y="1703"/>
                    </a:cubicBezTo>
                    <a:cubicBezTo>
                      <a:pt x="1140" y="1700"/>
                      <a:pt x="1143" y="1698"/>
                      <a:pt x="1146" y="1697"/>
                    </a:cubicBezTo>
                    <a:cubicBezTo>
                      <a:pt x="1149" y="1696"/>
                      <a:pt x="1153" y="1694"/>
                      <a:pt x="1156" y="1693"/>
                    </a:cubicBezTo>
                    <a:cubicBezTo>
                      <a:pt x="1158" y="1692"/>
                      <a:pt x="1162" y="1690"/>
                      <a:pt x="1164" y="1688"/>
                    </a:cubicBezTo>
                    <a:cubicBezTo>
                      <a:pt x="1166" y="1687"/>
                      <a:pt x="1170" y="1686"/>
                      <a:pt x="1173" y="1686"/>
                    </a:cubicBezTo>
                    <a:cubicBezTo>
                      <a:pt x="1176" y="1685"/>
                      <a:pt x="1180" y="1685"/>
                      <a:pt x="1181" y="1685"/>
                    </a:cubicBezTo>
                    <a:cubicBezTo>
                      <a:pt x="1183" y="1685"/>
                      <a:pt x="1187" y="1683"/>
                      <a:pt x="1189" y="1681"/>
                    </a:cubicBezTo>
                    <a:cubicBezTo>
                      <a:pt x="1191" y="1679"/>
                      <a:pt x="1195" y="1675"/>
                      <a:pt x="1198" y="1672"/>
                    </a:cubicBezTo>
                    <a:cubicBezTo>
                      <a:pt x="1201" y="1669"/>
                      <a:pt x="1204" y="1664"/>
                      <a:pt x="1205" y="1661"/>
                    </a:cubicBezTo>
                    <a:cubicBezTo>
                      <a:pt x="1207" y="1658"/>
                      <a:pt x="1208" y="1654"/>
                      <a:pt x="1208" y="1652"/>
                    </a:cubicBezTo>
                    <a:cubicBezTo>
                      <a:pt x="1208" y="1650"/>
                      <a:pt x="1208" y="1647"/>
                      <a:pt x="1208" y="1645"/>
                    </a:cubicBezTo>
                    <a:cubicBezTo>
                      <a:pt x="1207" y="1643"/>
                      <a:pt x="1208" y="1639"/>
                      <a:pt x="1209" y="1636"/>
                    </a:cubicBezTo>
                    <a:cubicBezTo>
                      <a:pt x="1210" y="1633"/>
                      <a:pt x="1210" y="1629"/>
                      <a:pt x="1209" y="1627"/>
                    </a:cubicBezTo>
                    <a:cubicBezTo>
                      <a:pt x="1208" y="1625"/>
                      <a:pt x="1207" y="1621"/>
                      <a:pt x="1207" y="1619"/>
                    </a:cubicBezTo>
                    <a:cubicBezTo>
                      <a:pt x="1207" y="1617"/>
                      <a:pt x="1207" y="1615"/>
                      <a:pt x="1207" y="1615"/>
                    </a:cubicBezTo>
                    <a:cubicBezTo>
                      <a:pt x="1207" y="1615"/>
                      <a:pt x="1210" y="1614"/>
                      <a:pt x="1213" y="1613"/>
                    </a:cubicBezTo>
                    <a:cubicBezTo>
                      <a:pt x="1216" y="1613"/>
                      <a:pt x="1221" y="1613"/>
                      <a:pt x="1223" y="1615"/>
                    </a:cubicBezTo>
                    <a:cubicBezTo>
                      <a:pt x="1225" y="1616"/>
                      <a:pt x="1229" y="1617"/>
                      <a:pt x="1231" y="1617"/>
                    </a:cubicBezTo>
                    <a:cubicBezTo>
                      <a:pt x="1233" y="1616"/>
                      <a:pt x="1235" y="1616"/>
                      <a:pt x="1236" y="1617"/>
                    </a:cubicBezTo>
                    <a:cubicBezTo>
                      <a:pt x="1237" y="1617"/>
                      <a:pt x="1239" y="1618"/>
                      <a:pt x="1241" y="1619"/>
                    </a:cubicBezTo>
                    <a:cubicBezTo>
                      <a:pt x="1242" y="1620"/>
                      <a:pt x="1244" y="1622"/>
                      <a:pt x="1245" y="1623"/>
                    </a:cubicBezTo>
                    <a:cubicBezTo>
                      <a:pt x="1246" y="1624"/>
                      <a:pt x="1249" y="1625"/>
                      <a:pt x="1251" y="1626"/>
                    </a:cubicBezTo>
                    <a:cubicBezTo>
                      <a:pt x="1253" y="1627"/>
                      <a:pt x="1255" y="1627"/>
                      <a:pt x="1255" y="1627"/>
                    </a:cubicBezTo>
                    <a:cubicBezTo>
                      <a:pt x="1255" y="1627"/>
                      <a:pt x="1255" y="1625"/>
                      <a:pt x="1255" y="1623"/>
                    </a:cubicBezTo>
                    <a:cubicBezTo>
                      <a:pt x="1256" y="1621"/>
                      <a:pt x="1258" y="1617"/>
                      <a:pt x="1261" y="1615"/>
                    </a:cubicBezTo>
                    <a:cubicBezTo>
                      <a:pt x="1264" y="1613"/>
                      <a:pt x="1267" y="1609"/>
                      <a:pt x="1268" y="1607"/>
                    </a:cubicBezTo>
                    <a:cubicBezTo>
                      <a:pt x="1269" y="1605"/>
                      <a:pt x="1270" y="1599"/>
                      <a:pt x="1269" y="1595"/>
                    </a:cubicBezTo>
                    <a:cubicBezTo>
                      <a:pt x="1268" y="1591"/>
                      <a:pt x="1268" y="1586"/>
                      <a:pt x="1268" y="1584"/>
                    </a:cubicBezTo>
                    <a:cubicBezTo>
                      <a:pt x="1268" y="1582"/>
                      <a:pt x="1267" y="1579"/>
                      <a:pt x="1266" y="1578"/>
                    </a:cubicBezTo>
                    <a:cubicBezTo>
                      <a:pt x="1265" y="1576"/>
                      <a:pt x="1265" y="1572"/>
                      <a:pt x="1266" y="1570"/>
                    </a:cubicBezTo>
                    <a:cubicBezTo>
                      <a:pt x="1267" y="1567"/>
                      <a:pt x="1267" y="1565"/>
                      <a:pt x="1267" y="1565"/>
                    </a:cubicBezTo>
                    <a:cubicBezTo>
                      <a:pt x="1267" y="1565"/>
                      <a:pt x="1266" y="1562"/>
                      <a:pt x="1265" y="1560"/>
                    </a:cubicBezTo>
                    <a:cubicBezTo>
                      <a:pt x="1264" y="1557"/>
                      <a:pt x="1262" y="1553"/>
                      <a:pt x="1260" y="1550"/>
                    </a:cubicBezTo>
                    <a:cubicBezTo>
                      <a:pt x="1258" y="1548"/>
                      <a:pt x="1256" y="1544"/>
                      <a:pt x="1255" y="1541"/>
                    </a:cubicBezTo>
                    <a:cubicBezTo>
                      <a:pt x="1254" y="1539"/>
                      <a:pt x="1251" y="1537"/>
                      <a:pt x="1249" y="1538"/>
                    </a:cubicBezTo>
                    <a:cubicBezTo>
                      <a:pt x="1247" y="1538"/>
                      <a:pt x="1244" y="1537"/>
                      <a:pt x="1242" y="1536"/>
                    </a:cubicBezTo>
                    <a:cubicBezTo>
                      <a:pt x="1240" y="1534"/>
                      <a:pt x="1237" y="1531"/>
                      <a:pt x="1236" y="1529"/>
                    </a:cubicBezTo>
                    <a:cubicBezTo>
                      <a:pt x="1235" y="1526"/>
                      <a:pt x="1232" y="1523"/>
                      <a:pt x="1230" y="1521"/>
                    </a:cubicBezTo>
                    <a:cubicBezTo>
                      <a:pt x="1228" y="1518"/>
                      <a:pt x="1224" y="1516"/>
                      <a:pt x="1221" y="1516"/>
                    </a:cubicBezTo>
                    <a:cubicBezTo>
                      <a:pt x="1218" y="1515"/>
                      <a:pt x="1215" y="1516"/>
                      <a:pt x="1214" y="1518"/>
                    </a:cubicBezTo>
                    <a:cubicBezTo>
                      <a:pt x="1213" y="1520"/>
                      <a:pt x="1211" y="1521"/>
                      <a:pt x="1209" y="1520"/>
                    </a:cubicBezTo>
                    <a:cubicBezTo>
                      <a:pt x="1207" y="1520"/>
                      <a:pt x="1204" y="1518"/>
                      <a:pt x="1201" y="1516"/>
                    </a:cubicBezTo>
                    <a:cubicBezTo>
                      <a:pt x="1199" y="1515"/>
                      <a:pt x="1197" y="1512"/>
                      <a:pt x="1197" y="1509"/>
                    </a:cubicBezTo>
                    <a:cubicBezTo>
                      <a:pt x="1196" y="1507"/>
                      <a:pt x="1195" y="1504"/>
                      <a:pt x="1195" y="1501"/>
                    </a:cubicBezTo>
                    <a:cubicBezTo>
                      <a:pt x="1194" y="1499"/>
                      <a:pt x="1192" y="1496"/>
                      <a:pt x="1191" y="1495"/>
                    </a:cubicBezTo>
                    <a:cubicBezTo>
                      <a:pt x="1180" y="1484"/>
                      <a:pt x="1180" y="1484"/>
                      <a:pt x="1180" y="1484"/>
                    </a:cubicBezTo>
                    <a:cubicBezTo>
                      <a:pt x="1179" y="1483"/>
                      <a:pt x="1176" y="1482"/>
                      <a:pt x="1174" y="1482"/>
                    </a:cubicBezTo>
                    <a:cubicBezTo>
                      <a:pt x="1172" y="1482"/>
                      <a:pt x="1169" y="1482"/>
                      <a:pt x="1167" y="1482"/>
                    </a:cubicBezTo>
                    <a:cubicBezTo>
                      <a:pt x="1165" y="1482"/>
                      <a:pt x="1162" y="1480"/>
                      <a:pt x="1161" y="1479"/>
                    </a:cubicBezTo>
                    <a:cubicBezTo>
                      <a:pt x="1160" y="1478"/>
                      <a:pt x="1159" y="1475"/>
                      <a:pt x="1159" y="1472"/>
                    </a:cubicBezTo>
                    <a:cubicBezTo>
                      <a:pt x="1159" y="1469"/>
                      <a:pt x="1157" y="1467"/>
                      <a:pt x="1156" y="1466"/>
                    </a:cubicBezTo>
                    <a:cubicBezTo>
                      <a:pt x="1155" y="1466"/>
                      <a:pt x="1150" y="1463"/>
                      <a:pt x="1147" y="1460"/>
                    </a:cubicBezTo>
                    <a:cubicBezTo>
                      <a:pt x="1147" y="1460"/>
                      <a:pt x="1147" y="1460"/>
                      <a:pt x="1145" y="1457"/>
                    </a:cubicBezTo>
                    <a:cubicBezTo>
                      <a:pt x="1144" y="1453"/>
                      <a:pt x="1144" y="1453"/>
                      <a:pt x="1144" y="1453"/>
                    </a:cubicBezTo>
                    <a:cubicBezTo>
                      <a:pt x="1142" y="1452"/>
                      <a:pt x="1139" y="1449"/>
                      <a:pt x="1137" y="1447"/>
                    </a:cubicBezTo>
                    <a:cubicBezTo>
                      <a:pt x="1135" y="1445"/>
                      <a:pt x="1134" y="1442"/>
                      <a:pt x="1134" y="1441"/>
                    </a:cubicBezTo>
                    <a:cubicBezTo>
                      <a:pt x="1134" y="1440"/>
                      <a:pt x="1132" y="1437"/>
                      <a:pt x="1129" y="1434"/>
                    </a:cubicBezTo>
                    <a:cubicBezTo>
                      <a:pt x="1126" y="1431"/>
                      <a:pt x="1122" y="1428"/>
                      <a:pt x="1119" y="1428"/>
                    </a:cubicBezTo>
                    <a:cubicBezTo>
                      <a:pt x="1116" y="1428"/>
                      <a:pt x="1113" y="1428"/>
                      <a:pt x="1112" y="1429"/>
                    </a:cubicBezTo>
                    <a:cubicBezTo>
                      <a:pt x="1111" y="1430"/>
                      <a:pt x="1109" y="1431"/>
                      <a:pt x="1107" y="1430"/>
                    </a:cubicBezTo>
                    <a:cubicBezTo>
                      <a:pt x="1106" y="1429"/>
                      <a:pt x="1103" y="1429"/>
                      <a:pt x="1100" y="1429"/>
                    </a:cubicBezTo>
                    <a:cubicBezTo>
                      <a:pt x="1098" y="1429"/>
                      <a:pt x="1095" y="1427"/>
                      <a:pt x="1093" y="1423"/>
                    </a:cubicBezTo>
                    <a:cubicBezTo>
                      <a:pt x="1091" y="1420"/>
                      <a:pt x="1088" y="1416"/>
                      <a:pt x="1086" y="1414"/>
                    </a:cubicBezTo>
                    <a:cubicBezTo>
                      <a:pt x="1084" y="1412"/>
                      <a:pt x="1081" y="1410"/>
                      <a:pt x="1078" y="1409"/>
                    </a:cubicBezTo>
                    <a:cubicBezTo>
                      <a:pt x="1076" y="1408"/>
                      <a:pt x="1073" y="1405"/>
                      <a:pt x="1071" y="1402"/>
                    </a:cubicBezTo>
                    <a:cubicBezTo>
                      <a:pt x="1070" y="1399"/>
                      <a:pt x="1069" y="1394"/>
                      <a:pt x="1069" y="1391"/>
                    </a:cubicBezTo>
                    <a:cubicBezTo>
                      <a:pt x="1070" y="1387"/>
                      <a:pt x="1068" y="1385"/>
                      <a:pt x="1066" y="1384"/>
                    </a:cubicBezTo>
                    <a:cubicBezTo>
                      <a:pt x="1064" y="1384"/>
                      <a:pt x="1062" y="1382"/>
                      <a:pt x="1061" y="1381"/>
                    </a:cubicBezTo>
                    <a:cubicBezTo>
                      <a:pt x="1060" y="1379"/>
                      <a:pt x="1059" y="1375"/>
                      <a:pt x="1058" y="1373"/>
                    </a:cubicBezTo>
                    <a:cubicBezTo>
                      <a:pt x="1058" y="1370"/>
                      <a:pt x="1057" y="1367"/>
                      <a:pt x="1057" y="1366"/>
                    </a:cubicBezTo>
                    <a:cubicBezTo>
                      <a:pt x="1056" y="1364"/>
                      <a:pt x="1054" y="1362"/>
                      <a:pt x="1052" y="1361"/>
                    </a:cubicBezTo>
                    <a:cubicBezTo>
                      <a:pt x="1050" y="1360"/>
                      <a:pt x="1049" y="1357"/>
                      <a:pt x="1049" y="1354"/>
                    </a:cubicBezTo>
                    <a:cubicBezTo>
                      <a:pt x="1049" y="1351"/>
                      <a:pt x="1046" y="1347"/>
                      <a:pt x="1043" y="1345"/>
                    </a:cubicBezTo>
                    <a:cubicBezTo>
                      <a:pt x="1039" y="1343"/>
                      <a:pt x="1036" y="1340"/>
                      <a:pt x="1034" y="1338"/>
                    </a:cubicBezTo>
                    <a:cubicBezTo>
                      <a:pt x="1033" y="1336"/>
                      <a:pt x="1031" y="1334"/>
                      <a:pt x="1030" y="1333"/>
                    </a:cubicBezTo>
                    <a:cubicBezTo>
                      <a:pt x="1029" y="1332"/>
                      <a:pt x="1029" y="1329"/>
                      <a:pt x="1029" y="1327"/>
                    </a:cubicBezTo>
                    <a:cubicBezTo>
                      <a:pt x="1030" y="1325"/>
                      <a:pt x="1032" y="1323"/>
                      <a:pt x="1035" y="1321"/>
                    </a:cubicBezTo>
                    <a:cubicBezTo>
                      <a:pt x="1037" y="1319"/>
                      <a:pt x="1039" y="1316"/>
                      <a:pt x="1039" y="1313"/>
                    </a:cubicBezTo>
                    <a:cubicBezTo>
                      <a:pt x="1039" y="1310"/>
                      <a:pt x="1040" y="1307"/>
                      <a:pt x="1041" y="1307"/>
                    </a:cubicBezTo>
                    <a:cubicBezTo>
                      <a:pt x="1042" y="1307"/>
                      <a:pt x="1044" y="1305"/>
                      <a:pt x="1045" y="1303"/>
                    </a:cubicBezTo>
                    <a:cubicBezTo>
                      <a:pt x="1046" y="1300"/>
                      <a:pt x="1047" y="1297"/>
                      <a:pt x="1048" y="1296"/>
                    </a:cubicBezTo>
                    <a:cubicBezTo>
                      <a:pt x="1049" y="1294"/>
                      <a:pt x="1050" y="1292"/>
                      <a:pt x="1050" y="1291"/>
                    </a:cubicBezTo>
                    <a:cubicBezTo>
                      <a:pt x="1051" y="1289"/>
                      <a:pt x="1050" y="1287"/>
                      <a:pt x="1049" y="1286"/>
                    </a:cubicBezTo>
                    <a:cubicBezTo>
                      <a:pt x="1048" y="1284"/>
                      <a:pt x="1045" y="1283"/>
                      <a:pt x="1043" y="1282"/>
                    </a:cubicBezTo>
                    <a:cubicBezTo>
                      <a:pt x="1040" y="1282"/>
                      <a:pt x="1039" y="1280"/>
                      <a:pt x="1040" y="1278"/>
                    </a:cubicBezTo>
                    <a:cubicBezTo>
                      <a:pt x="1040" y="1276"/>
                      <a:pt x="1040" y="1273"/>
                      <a:pt x="1039" y="1271"/>
                    </a:cubicBezTo>
                    <a:cubicBezTo>
                      <a:pt x="1039" y="1269"/>
                      <a:pt x="1036" y="1268"/>
                      <a:pt x="1034" y="1269"/>
                    </a:cubicBezTo>
                    <a:cubicBezTo>
                      <a:pt x="1031" y="1269"/>
                      <a:pt x="1029" y="1268"/>
                      <a:pt x="1028" y="1267"/>
                    </a:cubicBezTo>
                    <a:cubicBezTo>
                      <a:pt x="1027" y="1266"/>
                      <a:pt x="1025" y="1265"/>
                      <a:pt x="1024" y="1264"/>
                    </a:cubicBezTo>
                    <a:cubicBezTo>
                      <a:pt x="1023" y="1263"/>
                      <a:pt x="1020" y="1261"/>
                      <a:pt x="1019" y="1260"/>
                    </a:cubicBezTo>
                    <a:cubicBezTo>
                      <a:pt x="1018" y="1259"/>
                      <a:pt x="1015" y="1257"/>
                      <a:pt x="1014" y="1256"/>
                    </a:cubicBezTo>
                    <a:cubicBezTo>
                      <a:pt x="1012" y="1255"/>
                      <a:pt x="1009" y="1254"/>
                      <a:pt x="1008" y="1254"/>
                    </a:cubicBezTo>
                    <a:cubicBezTo>
                      <a:pt x="1006" y="1253"/>
                      <a:pt x="1004" y="1251"/>
                      <a:pt x="1003" y="1248"/>
                    </a:cubicBezTo>
                    <a:cubicBezTo>
                      <a:pt x="1002" y="1245"/>
                      <a:pt x="1000" y="1243"/>
                      <a:pt x="999" y="1242"/>
                    </a:cubicBezTo>
                    <a:cubicBezTo>
                      <a:pt x="997" y="1241"/>
                      <a:pt x="995" y="1239"/>
                      <a:pt x="995" y="1237"/>
                    </a:cubicBezTo>
                    <a:cubicBezTo>
                      <a:pt x="994" y="1235"/>
                      <a:pt x="993" y="1232"/>
                      <a:pt x="994" y="1230"/>
                    </a:cubicBezTo>
                    <a:cubicBezTo>
                      <a:pt x="994" y="1228"/>
                      <a:pt x="993" y="1224"/>
                      <a:pt x="993" y="1222"/>
                    </a:cubicBezTo>
                    <a:cubicBezTo>
                      <a:pt x="992" y="1220"/>
                      <a:pt x="990" y="1216"/>
                      <a:pt x="989" y="1214"/>
                    </a:cubicBezTo>
                    <a:cubicBezTo>
                      <a:pt x="987" y="1212"/>
                      <a:pt x="985" y="1211"/>
                      <a:pt x="983" y="1210"/>
                    </a:cubicBezTo>
                    <a:cubicBezTo>
                      <a:pt x="981" y="1210"/>
                      <a:pt x="979" y="1209"/>
                      <a:pt x="978" y="1208"/>
                    </a:cubicBezTo>
                    <a:cubicBezTo>
                      <a:pt x="977" y="1206"/>
                      <a:pt x="978" y="1204"/>
                      <a:pt x="980" y="1202"/>
                    </a:cubicBezTo>
                    <a:cubicBezTo>
                      <a:pt x="982" y="1200"/>
                      <a:pt x="982" y="1196"/>
                      <a:pt x="981" y="1194"/>
                    </a:cubicBezTo>
                    <a:cubicBezTo>
                      <a:pt x="980" y="1191"/>
                      <a:pt x="979" y="1189"/>
                      <a:pt x="979" y="1189"/>
                    </a:cubicBezTo>
                    <a:cubicBezTo>
                      <a:pt x="979" y="1189"/>
                      <a:pt x="980" y="1189"/>
                      <a:pt x="982" y="1188"/>
                    </a:cubicBezTo>
                    <a:cubicBezTo>
                      <a:pt x="984" y="1188"/>
                      <a:pt x="987" y="1189"/>
                      <a:pt x="989" y="1189"/>
                    </a:cubicBezTo>
                    <a:cubicBezTo>
                      <a:pt x="991" y="1190"/>
                      <a:pt x="992" y="1193"/>
                      <a:pt x="992" y="1196"/>
                    </a:cubicBezTo>
                    <a:cubicBezTo>
                      <a:pt x="993" y="1198"/>
                      <a:pt x="994" y="1201"/>
                      <a:pt x="995" y="1200"/>
                    </a:cubicBezTo>
                    <a:cubicBezTo>
                      <a:pt x="996" y="1200"/>
                      <a:pt x="998" y="1200"/>
                      <a:pt x="1000" y="1201"/>
                    </a:cubicBezTo>
                    <a:cubicBezTo>
                      <a:pt x="1001" y="1201"/>
                      <a:pt x="1002" y="1203"/>
                      <a:pt x="1002" y="1205"/>
                    </a:cubicBezTo>
                    <a:cubicBezTo>
                      <a:pt x="1001" y="1207"/>
                      <a:pt x="1002" y="1210"/>
                      <a:pt x="1004" y="1211"/>
                    </a:cubicBezTo>
                    <a:cubicBezTo>
                      <a:pt x="1005" y="1212"/>
                      <a:pt x="1006" y="1214"/>
                      <a:pt x="1006" y="1217"/>
                    </a:cubicBezTo>
                    <a:cubicBezTo>
                      <a:pt x="1006" y="1219"/>
                      <a:pt x="1007" y="1222"/>
                      <a:pt x="1007" y="1223"/>
                    </a:cubicBezTo>
                    <a:cubicBezTo>
                      <a:pt x="1008" y="1225"/>
                      <a:pt x="1010" y="1226"/>
                      <a:pt x="1011" y="1225"/>
                    </a:cubicBezTo>
                    <a:cubicBezTo>
                      <a:pt x="1013" y="1225"/>
                      <a:pt x="1014" y="1223"/>
                      <a:pt x="1014" y="1220"/>
                    </a:cubicBezTo>
                    <a:cubicBezTo>
                      <a:pt x="1014" y="1212"/>
                      <a:pt x="1014" y="1212"/>
                      <a:pt x="1014" y="1212"/>
                    </a:cubicBezTo>
                    <a:cubicBezTo>
                      <a:pt x="1014" y="1210"/>
                      <a:pt x="1015" y="1208"/>
                      <a:pt x="1016" y="1207"/>
                    </a:cubicBezTo>
                    <a:cubicBezTo>
                      <a:pt x="1017" y="1207"/>
                      <a:pt x="1018" y="1205"/>
                      <a:pt x="1018" y="1203"/>
                    </a:cubicBezTo>
                    <a:cubicBezTo>
                      <a:pt x="1018" y="1200"/>
                      <a:pt x="1019" y="1198"/>
                      <a:pt x="1021" y="1196"/>
                    </a:cubicBezTo>
                    <a:cubicBezTo>
                      <a:pt x="1023" y="1195"/>
                      <a:pt x="1024" y="1192"/>
                      <a:pt x="1025" y="1191"/>
                    </a:cubicBezTo>
                    <a:cubicBezTo>
                      <a:pt x="1025" y="1189"/>
                      <a:pt x="1027" y="1186"/>
                      <a:pt x="1029" y="1184"/>
                    </a:cubicBezTo>
                    <a:cubicBezTo>
                      <a:pt x="1031" y="1182"/>
                      <a:pt x="1034" y="1180"/>
                      <a:pt x="1036" y="1179"/>
                    </a:cubicBezTo>
                    <a:cubicBezTo>
                      <a:pt x="1037" y="1179"/>
                      <a:pt x="1039" y="1176"/>
                      <a:pt x="1039" y="1175"/>
                    </a:cubicBezTo>
                    <a:cubicBezTo>
                      <a:pt x="1039" y="1173"/>
                      <a:pt x="1040" y="1170"/>
                      <a:pt x="1041" y="1169"/>
                    </a:cubicBezTo>
                    <a:cubicBezTo>
                      <a:pt x="1042" y="1168"/>
                      <a:pt x="1045" y="1167"/>
                      <a:pt x="1047" y="1166"/>
                    </a:cubicBezTo>
                    <a:cubicBezTo>
                      <a:pt x="1049" y="1166"/>
                      <a:pt x="1053" y="1165"/>
                      <a:pt x="1057" y="1164"/>
                    </a:cubicBezTo>
                    <a:cubicBezTo>
                      <a:pt x="1061" y="1162"/>
                      <a:pt x="1067" y="1162"/>
                      <a:pt x="1069" y="1164"/>
                    </a:cubicBezTo>
                    <a:cubicBezTo>
                      <a:pt x="1071" y="1165"/>
                      <a:pt x="1075" y="1163"/>
                      <a:pt x="1076" y="1160"/>
                    </a:cubicBezTo>
                    <a:cubicBezTo>
                      <a:pt x="1078" y="1157"/>
                      <a:pt x="1081" y="1154"/>
                      <a:pt x="1083" y="1154"/>
                    </a:cubicBezTo>
                    <a:cubicBezTo>
                      <a:pt x="1086" y="1155"/>
                      <a:pt x="1088" y="1154"/>
                      <a:pt x="1088" y="1153"/>
                    </a:cubicBezTo>
                    <a:cubicBezTo>
                      <a:pt x="1089" y="1152"/>
                      <a:pt x="1091" y="1152"/>
                      <a:pt x="1093" y="1153"/>
                    </a:cubicBezTo>
                    <a:cubicBezTo>
                      <a:pt x="1095" y="1153"/>
                      <a:pt x="1099" y="1156"/>
                      <a:pt x="1102" y="1158"/>
                    </a:cubicBezTo>
                    <a:cubicBezTo>
                      <a:pt x="1104" y="1160"/>
                      <a:pt x="1109" y="1161"/>
                      <a:pt x="1111" y="1160"/>
                    </a:cubicBezTo>
                    <a:cubicBezTo>
                      <a:pt x="1114" y="1160"/>
                      <a:pt x="1117" y="1157"/>
                      <a:pt x="1118" y="1155"/>
                    </a:cubicBezTo>
                    <a:cubicBezTo>
                      <a:pt x="1120" y="1152"/>
                      <a:pt x="1121" y="1148"/>
                      <a:pt x="1121" y="1147"/>
                    </a:cubicBezTo>
                    <a:cubicBezTo>
                      <a:pt x="1121" y="1145"/>
                      <a:pt x="1122" y="1142"/>
                      <a:pt x="1123" y="1140"/>
                    </a:cubicBezTo>
                    <a:cubicBezTo>
                      <a:pt x="1123" y="1138"/>
                      <a:pt x="1125" y="1137"/>
                      <a:pt x="1127" y="1138"/>
                    </a:cubicBezTo>
                    <a:cubicBezTo>
                      <a:pt x="1129" y="1138"/>
                      <a:pt x="1132" y="1138"/>
                      <a:pt x="1134" y="1137"/>
                    </a:cubicBezTo>
                    <a:cubicBezTo>
                      <a:pt x="1136" y="1136"/>
                      <a:pt x="1139" y="1135"/>
                      <a:pt x="1141" y="1136"/>
                    </a:cubicBezTo>
                    <a:cubicBezTo>
                      <a:pt x="1143" y="1136"/>
                      <a:pt x="1145" y="1135"/>
                      <a:pt x="1147" y="1134"/>
                    </a:cubicBezTo>
                    <a:cubicBezTo>
                      <a:pt x="1148" y="1133"/>
                      <a:pt x="1150" y="1130"/>
                      <a:pt x="1151" y="1128"/>
                    </a:cubicBezTo>
                    <a:cubicBezTo>
                      <a:pt x="1151" y="1125"/>
                      <a:pt x="1153" y="1122"/>
                      <a:pt x="1154" y="1119"/>
                    </a:cubicBezTo>
                    <a:cubicBezTo>
                      <a:pt x="1155" y="1117"/>
                      <a:pt x="1157" y="1115"/>
                      <a:pt x="1158" y="1115"/>
                    </a:cubicBezTo>
                    <a:cubicBezTo>
                      <a:pt x="1159" y="1115"/>
                      <a:pt x="1160" y="1115"/>
                      <a:pt x="1162" y="1116"/>
                    </a:cubicBezTo>
                    <a:cubicBezTo>
                      <a:pt x="1163" y="1116"/>
                      <a:pt x="1165" y="1117"/>
                      <a:pt x="1166" y="1117"/>
                    </a:cubicBezTo>
                    <a:cubicBezTo>
                      <a:pt x="1168" y="1117"/>
                      <a:pt x="1169" y="1115"/>
                      <a:pt x="1168" y="1113"/>
                    </a:cubicBezTo>
                    <a:cubicBezTo>
                      <a:pt x="1168" y="1110"/>
                      <a:pt x="1169" y="1108"/>
                      <a:pt x="1170" y="1108"/>
                    </a:cubicBezTo>
                    <a:cubicBezTo>
                      <a:pt x="1172" y="1107"/>
                      <a:pt x="1174" y="1105"/>
                      <a:pt x="1175" y="1103"/>
                    </a:cubicBezTo>
                    <a:cubicBezTo>
                      <a:pt x="1176" y="1101"/>
                      <a:pt x="1178" y="1101"/>
                      <a:pt x="1179" y="1103"/>
                    </a:cubicBezTo>
                    <a:cubicBezTo>
                      <a:pt x="1180" y="1105"/>
                      <a:pt x="1182" y="1107"/>
                      <a:pt x="1183" y="1108"/>
                    </a:cubicBezTo>
                    <a:cubicBezTo>
                      <a:pt x="1184" y="1109"/>
                      <a:pt x="1187" y="1109"/>
                      <a:pt x="1188" y="1109"/>
                    </a:cubicBezTo>
                    <a:cubicBezTo>
                      <a:pt x="1189" y="1109"/>
                      <a:pt x="1191" y="1108"/>
                      <a:pt x="1192" y="1107"/>
                    </a:cubicBezTo>
                    <a:cubicBezTo>
                      <a:pt x="1193" y="1105"/>
                      <a:pt x="1195" y="1102"/>
                      <a:pt x="1196" y="1099"/>
                    </a:cubicBezTo>
                    <a:cubicBezTo>
                      <a:pt x="1198" y="1097"/>
                      <a:pt x="1199" y="1093"/>
                      <a:pt x="1200" y="1092"/>
                    </a:cubicBezTo>
                    <a:cubicBezTo>
                      <a:pt x="1201" y="1090"/>
                      <a:pt x="1201" y="1087"/>
                      <a:pt x="1201" y="1085"/>
                    </a:cubicBezTo>
                    <a:cubicBezTo>
                      <a:pt x="1201" y="1083"/>
                      <a:pt x="1203" y="1082"/>
                      <a:pt x="1206" y="1082"/>
                    </a:cubicBezTo>
                    <a:cubicBezTo>
                      <a:pt x="1209" y="1081"/>
                      <a:pt x="1213" y="1080"/>
                      <a:pt x="1215" y="1079"/>
                    </a:cubicBezTo>
                    <a:cubicBezTo>
                      <a:pt x="1216" y="1078"/>
                      <a:pt x="1219" y="1078"/>
                      <a:pt x="1221" y="1078"/>
                    </a:cubicBezTo>
                    <a:cubicBezTo>
                      <a:pt x="1223" y="1078"/>
                      <a:pt x="1227" y="1078"/>
                      <a:pt x="1229" y="1077"/>
                    </a:cubicBezTo>
                    <a:cubicBezTo>
                      <a:pt x="1231" y="1076"/>
                      <a:pt x="1235" y="1075"/>
                      <a:pt x="1238" y="1075"/>
                    </a:cubicBezTo>
                    <a:cubicBezTo>
                      <a:pt x="1241" y="1075"/>
                      <a:pt x="1244" y="1075"/>
                      <a:pt x="1245" y="1075"/>
                    </a:cubicBezTo>
                    <a:cubicBezTo>
                      <a:pt x="1246" y="1075"/>
                      <a:pt x="1249" y="1074"/>
                      <a:pt x="1252" y="1072"/>
                    </a:cubicBezTo>
                    <a:cubicBezTo>
                      <a:pt x="1255" y="1071"/>
                      <a:pt x="1257" y="1068"/>
                      <a:pt x="1256" y="1066"/>
                    </a:cubicBezTo>
                    <a:cubicBezTo>
                      <a:pt x="1256" y="1064"/>
                      <a:pt x="1257" y="1062"/>
                      <a:pt x="1257" y="1061"/>
                    </a:cubicBezTo>
                    <a:cubicBezTo>
                      <a:pt x="1258" y="1060"/>
                      <a:pt x="1260" y="1059"/>
                      <a:pt x="1261" y="1060"/>
                    </a:cubicBezTo>
                    <a:cubicBezTo>
                      <a:pt x="1262" y="1060"/>
                      <a:pt x="1264" y="1058"/>
                      <a:pt x="1265" y="1056"/>
                    </a:cubicBezTo>
                    <a:cubicBezTo>
                      <a:pt x="1266" y="1054"/>
                      <a:pt x="1269" y="1053"/>
                      <a:pt x="1271" y="1054"/>
                    </a:cubicBezTo>
                    <a:cubicBezTo>
                      <a:pt x="1273" y="1055"/>
                      <a:pt x="1276" y="1054"/>
                      <a:pt x="1278" y="1053"/>
                    </a:cubicBezTo>
                    <a:cubicBezTo>
                      <a:pt x="1280" y="1052"/>
                      <a:pt x="1283" y="1051"/>
                      <a:pt x="1284" y="1050"/>
                    </a:cubicBezTo>
                    <a:cubicBezTo>
                      <a:pt x="1286" y="1049"/>
                      <a:pt x="1289" y="1048"/>
                      <a:pt x="1290" y="1048"/>
                    </a:cubicBezTo>
                    <a:cubicBezTo>
                      <a:pt x="1291" y="1048"/>
                      <a:pt x="1294" y="1046"/>
                      <a:pt x="1295" y="1045"/>
                    </a:cubicBezTo>
                    <a:cubicBezTo>
                      <a:pt x="1296" y="1043"/>
                      <a:pt x="1299" y="1042"/>
                      <a:pt x="1300" y="1041"/>
                    </a:cubicBezTo>
                    <a:cubicBezTo>
                      <a:pt x="1302" y="1041"/>
                      <a:pt x="1305" y="1038"/>
                      <a:pt x="1307" y="1036"/>
                    </a:cubicBezTo>
                    <a:cubicBezTo>
                      <a:pt x="1309" y="1033"/>
                      <a:pt x="1312" y="1031"/>
                      <a:pt x="1314" y="1031"/>
                    </a:cubicBezTo>
                    <a:cubicBezTo>
                      <a:pt x="1315" y="1032"/>
                      <a:pt x="1319" y="1031"/>
                      <a:pt x="1322" y="1031"/>
                    </a:cubicBezTo>
                    <a:cubicBezTo>
                      <a:pt x="1325" y="1030"/>
                      <a:pt x="1329" y="1029"/>
                      <a:pt x="1329" y="1029"/>
                    </a:cubicBezTo>
                    <a:cubicBezTo>
                      <a:pt x="1330" y="1028"/>
                      <a:pt x="1331" y="1027"/>
                      <a:pt x="1331" y="1026"/>
                    </a:cubicBezTo>
                    <a:cubicBezTo>
                      <a:pt x="1331" y="1025"/>
                      <a:pt x="1331" y="1023"/>
                      <a:pt x="1331" y="1022"/>
                    </a:cubicBezTo>
                    <a:cubicBezTo>
                      <a:pt x="1331" y="1021"/>
                      <a:pt x="1328" y="1018"/>
                      <a:pt x="1325" y="1017"/>
                    </a:cubicBezTo>
                    <a:cubicBezTo>
                      <a:pt x="1322" y="1016"/>
                      <a:pt x="1318" y="1013"/>
                      <a:pt x="1318" y="1011"/>
                    </a:cubicBezTo>
                    <a:cubicBezTo>
                      <a:pt x="1318" y="1009"/>
                      <a:pt x="1315" y="1007"/>
                      <a:pt x="1313" y="1007"/>
                    </a:cubicBezTo>
                    <a:cubicBezTo>
                      <a:pt x="1311" y="1007"/>
                      <a:pt x="1310" y="1005"/>
                      <a:pt x="1311" y="1002"/>
                    </a:cubicBezTo>
                    <a:cubicBezTo>
                      <a:pt x="1313" y="1000"/>
                      <a:pt x="1314" y="995"/>
                      <a:pt x="1315" y="993"/>
                    </a:cubicBezTo>
                    <a:cubicBezTo>
                      <a:pt x="1316" y="991"/>
                      <a:pt x="1317" y="990"/>
                      <a:pt x="1318" y="991"/>
                    </a:cubicBezTo>
                    <a:cubicBezTo>
                      <a:pt x="1320" y="992"/>
                      <a:pt x="1322" y="993"/>
                      <a:pt x="1324" y="993"/>
                    </a:cubicBezTo>
                    <a:cubicBezTo>
                      <a:pt x="1326" y="993"/>
                      <a:pt x="1328" y="994"/>
                      <a:pt x="1329" y="995"/>
                    </a:cubicBezTo>
                    <a:cubicBezTo>
                      <a:pt x="1330" y="997"/>
                      <a:pt x="1334" y="997"/>
                      <a:pt x="1338" y="995"/>
                    </a:cubicBezTo>
                    <a:cubicBezTo>
                      <a:pt x="1342" y="994"/>
                      <a:pt x="1345" y="994"/>
                      <a:pt x="1346" y="995"/>
                    </a:cubicBezTo>
                    <a:cubicBezTo>
                      <a:pt x="1347" y="996"/>
                      <a:pt x="1349" y="997"/>
                      <a:pt x="1350" y="997"/>
                    </a:cubicBezTo>
                    <a:cubicBezTo>
                      <a:pt x="1352" y="997"/>
                      <a:pt x="1354" y="998"/>
                      <a:pt x="1355" y="999"/>
                    </a:cubicBezTo>
                    <a:cubicBezTo>
                      <a:pt x="1356" y="999"/>
                      <a:pt x="1358" y="1001"/>
                      <a:pt x="1359" y="1003"/>
                    </a:cubicBezTo>
                    <a:cubicBezTo>
                      <a:pt x="1360" y="1005"/>
                      <a:pt x="1361" y="1008"/>
                      <a:pt x="1362" y="1010"/>
                    </a:cubicBezTo>
                    <a:cubicBezTo>
                      <a:pt x="1362" y="1012"/>
                      <a:pt x="1361" y="1016"/>
                      <a:pt x="1360" y="1018"/>
                    </a:cubicBezTo>
                    <a:cubicBezTo>
                      <a:pt x="1359" y="1020"/>
                      <a:pt x="1359" y="1022"/>
                      <a:pt x="1360" y="1022"/>
                    </a:cubicBezTo>
                    <a:cubicBezTo>
                      <a:pt x="1361" y="1022"/>
                      <a:pt x="1364" y="1021"/>
                      <a:pt x="1366" y="1020"/>
                    </a:cubicBezTo>
                    <a:cubicBezTo>
                      <a:pt x="1369" y="1019"/>
                      <a:pt x="1370" y="1020"/>
                      <a:pt x="1370" y="1023"/>
                    </a:cubicBezTo>
                    <a:cubicBezTo>
                      <a:pt x="1370" y="1025"/>
                      <a:pt x="1369" y="1029"/>
                      <a:pt x="1368" y="1032"/>
                    </a:cubicBezTo>
                    <a:cubicBezTo>
                      <a:pt x="1368" y="1034"/>
                      <a:pt x="1370" y="1037"/>
                      <a:pt x="1372" y="1038"/>
                    </a:cubicBezTo>
                    <a:cubicBezTo>
                      <a:pt x="1375" y="1039"/>
                      <a:pt x="1379" y="1041"/>
                      <a:pt x="1381" y="1041"/>
                    </a:cubicBezTo>
                    <a:cubicBezTo>
                      <a:pt x="1383" y="1042"/>
                      <a:pt x="1386" y="1043"/>
                      <a:pt x="1388" y="1043"/>
                    </a:cubicBezTo>
                    <a:cubicBezTo>
                      <a:pt x="1389" y="1044"/>
                      <a:pt x="1392" y="1043"/>
                      <a:pt x="1393" y="1042"/>
                    </a:cubicBezTo>
                    <a:cubicBezTo>
                      <a:pt x="1395" y="1041"/>
                      <a:pt x="1397" y="1039"/>
                      <a:pt x="1399" y="1037"/>
                    </a:cubicBezTo>
                    <a:cubicBezTo>
                      <a:pt x="1400" y="1035"/>
                      <a:pt x="1401" y="1034"/>
                      <a:pt x="1401" y="1034"/>
                    </a:cubicBezTo>
                    <a:cubicBezTo>
                      <a:pt x="1401" y="1034"/>
                      <a:pt x="1401" y="1032"/>
                      <a:pt x="1400" y="1030"/>
                    </a:cubicBezTo>
                    <a:cubicBezTo>
                      <a:pt x="1400" y="1028"/>
                      <a:pt x="1401" y="1024"/>
                      <a:pt x="1403" y="1022"/>
                    </a:cubicBezTo>
                    <a:cubicBezTo>
                      <a:pt x="1405" y="1020"/>
                      <a:pt x="1407" y="1015"/>
                      <a:pt x="1407" y="1012"/>
                    </a:cubicBezTo>
                    <a:cubicBezTo>
                      <a:pt x="1408" y="1008"/>
                      <a:pt x="1409" y="1004"/>
                      <a:pt x="1410" y="1002"/>
                    </a:cubicBezTo>
                    <a:cubicBezTo>
                      <a:pt x="1411" y="1000"/>
                      <a:pt x="1413" y="996"/>
                      <a:pt x="1413" y="993"/>
                    </a:cubicBezTo>
                    <a:cubicBezTo>
                      <a:pt x="1414" y="990"/>
                      <a:pt x="1415" y="985"/>
                      <a:pt x="1416" y="982"/>
                    </a:cubicBezTo>
                    <a:cubicBezTo>
                      <a:pt x="1417" y="979"/>
                      <a:pt x="1418" y="975"/>
                      <a:pt x="1419" y="973"/>
                    </a:cubicBezTo>
                    <a:cubicBezTo>
                      <a:pt x="1420" y="971"/>
                      <a:pt x="1421" y="968"/>
                      <a:pt x="1421" y="967"/>
                    </a:cubicBezTo>
                    <a:cubicBezTo>
                      <a:pt x="1422" y="965"/>
                      <a:pt x="1423" y="960"/>
                      <a:pt x="1422" y="957"/>
                    </a:cubicBezTo>
                    <a:cubicBezTo>
                      <a:pt x="1422" y="954"/>
                      <a:pt x="1422" y="949"/>
                      <a:pt x="1422" y="947"/>
                    </a:cubicBezTo>
                    <a:cubicBezTo>
                      <a:pt x="1423" y="945"/>
                      <a:pt x="1423" y="942"/>
                      <a:pt x="1424" y="939"/>
                    </a:cubicBezTo>
                    <a:close/>
                    <a:moveTo>
                      <a:pt x="1202" y="229"/>
                    </a:moveTo>
                    <a:cubicBezTo>
                      <a:pt x="1203" y="230"/>
                      <a:pt x="1204" y="234"/>
                      <a:pt x="1203" y="237"/>
                    </a:cubicBezTo>
                    <a:cubicBezTo>
                      <a:pt x="1202" y="240"/>
                      <a:pt x="1200" y="244"/>
                      <a:pt x="1200" y="246"/>
                    </a:cubicBezTo>
                    <a:cubicBezTo>
                      <a:pt x="1199" y="248"/>
                      <a:pt x="1199" y="250"/>
                      <a:pt x="1200" y="250"/>
                    </a:cubicBezTo>
                    <a:cubicBezTo>
                      <a:pt x="1201" y="250"/>
                      <a:pt x="1203" y="249"/>
                      <a:pt x="1204" y="248"/>
                    </a:cubicBezTo>
                    <a:cubicBezTo>
                      <a:pt x="1206" y="246"/>
                      <a:pt x="1207" y="244"/>
                      <a:pt x="1208" y="244"/>
                    </a:cubicBezTo>
                    <a:cubicBezTo>
                      <a:pt x="1208" y="244"/>
                      <a:pt x="1209" y="244"/>
                      <a:pt x="1210" y="244"/>
                    </a:cubicBezTo>
                    <a:cubicBezTo>
                      <a:pt x="1211" y="245"/>
                      <a:pt x="1212" y="247"/>
                      <a:pt x="1212" y="249"/>
                    </a:cubicBezTo>
                    <a:cubicBezTo>
                      <a:pt x="1211" y="252"/>
                      <a:pt x="1212" y="253"/>
                      <a:pt x="1213" y="253"/>
                    </a:cubicBezTo>
                    <a:cubicBezTo>
                      <a:pt x="1214" y="253"/>
                      <a:pt x="1215" y="253"/>
                      <a:pt x="1216" y="252"/>
                    </a:cubicBezTo>
                    <a:cubicBezTo>
                      <a:pt x="1217" y="252"/>
                      <a:pt x="1218" y="250"/>
                      <a:pt x="1219" y="248"/>
                    </a:cubicBezTo>
                    <a:cubicBezTo>
                      <a:pt x="1219" y="247"/>
                      <a:pt x="1220" y="244"/>
                      <a:pt x="1220" y="243"/>
                    </a:cubicBezTo>
                    <a:cubicBezTo>
                      <a:pt x="1219" y="241"/>
                      <a:pt x="1221" y="240"/>
                      <a:pt x="1222" y="240"/>
                    </a:cubicBezTo>
                    <a:cubicBezTo>
                      <a:pt x="1223" y="240"/>
                      <a:pt x="1226" y="240"/>
                      <a:pt x="1227" y="241"/>
                    </a:cubicBezTo>
                    <a:cubicBezTo>
                      <a:pt x="1228" y="241"/>
                      <a:pt x="1230" y="243"/>
                      <a:pt x="1231" y="245"/>
                    </a:cubicBezTo>
                    <a:cubicBezTo>
                      <a:pt x="1232" y="248"/>
                      <a:pt x="1233" y="249"/>
                      <a:pt x="1234" y="249"/>
                    </a:cubicBezTo>
                    <a:cubicBezTo>
                      <a:pt x="1235" y="249"/>
                      <a:pt x="1237" y="251"/>
                      <a:pt x="1237" y="253"/>
                    </a:cubicBezTo>
                    <a:cubicBezTo>
                      <a:pt x="1238" y="256"/>
                      <a:pt x="1239" y="260"/>
                      <a:pt x="1239" y="262"/>
                    </a:cubicBezTo>
                    <a:cubicBezTo>
                      <a:pt x="1239" y="265"/>
                      <a:pt x="1238" y="268"/>
                      <a:pt x="1237" y="268"/>
                    </a:cubicBezTo>
                    <a:cubicBezTo>
                      <a:pt x="1237" y="269"/>
                      <a:pt x="1235" y="268"/>
                      <a:pt x="1235" y="267"/>
                    </a:cubicBezTo>
                    <a:cubicBezTo>
                      <a:pt x="1234" y="265"/>
                      <a:pt x="1233" y="264"/>
                      <a:pt x="1232" y="264"/>
                    </a:cubicBezTo>
                    <a:cubicBezTo>
                      <a:pt x="1231" y="265"/>
                      <a:pt x="1229" y="265"/>
                      <a:pt x="1229" y="266"/>
                    </a:cubicBezTo>
                    <a:cubicBezTo>
                      <a:pt x="1228" y="267"/>
                      <a:pt x="1227" y="267"/>
                      <a:pt x="1226" y="266"/>
                    </a:cubicBezTo>
                    <a:cubicBezTo>
                      <a:pt x="1226" y="265"/>
                      <a:pt x="1226" y="263"/>
                      <a:pt x="1226" y="262"/>
                    </a:cubicBezTo>
                    <a:cubicBezTo>
                      <a:pt x="1227" y="260"/>
                      <a:pt x="1227" y="258"/>
                      <a:pt x="1226" y="258"/>
                    </a:cubicBezTo>
                    <a:cubicBezTo>
                      <a:pt x="1225" y="257"/>
                      <a:pt x="1223" y="257"/>
                      <a:pt x="1222" y="257"/>
                    </a:cubicBezTo>
                    <a:cubicBezTo>
                      <a:pt x="1220" y="257"/>
                      <a:pt x="1218" y="259"/>
                      <a:pt x="1218" y="260"/>
                    </a:cubicBezTo>
                    <a:cubicBezTo>
                      <a:pt x="1218" y="261"/>
                      <a:pt x="1219" y="264"/>
                      <a:pt x="1220" y="266"/>
                    </a:cubicBezTo>
                    <a:cubicBezTo>
                      <a:pt x="1221" y="268"/>
                      <a:pt x="1223" y="271"/>
                      <a:pt x="1224" y="273"/>
                    </a:cubicBezTo>
                    <a:cubicBezTo>
                      <a:pt x="1225" y="274"/>
                      <a:pt x="1224" y="277"/>
                      <a:pt x="1223" y="279"/>
                    </a:cubicBezTo>
                    <a:cubicBezTo>
                      <a:pt x="1222" y="280"/>
                      <a:pt x="1220" y="283"/>
                      <a:pt x="1218" y="284"/>
                    </a:cubicBezTo>
                    <a:cubicBezTo>
                      <a:pt x="1216" y="285"/>
                      <a:pt x="1213" y="286"/>
                      <a:pt x="1212" y="287"/>
                    </a:cubicBezTo>
                    <a:cubicBezTo>
                      <a:pt x="1211" y="288"/>
                      <a:pt x="1210" y="290"/>
                      <a:pt x="1211" y="291"/>
                    </a:cubicBezTo>
                    <a:cubicBezTo>
                      <a:pt x="1211" y="291"/>
                      <a:pt x="1213" y="292"/>
                      <a:pt x="1214" y="293"/>
                    </a:cubicBezTo>
                    <a:cubicBezTo>
                      <a:pt x="1215" y="294"/>
                      <a:pt x="1217" y="294"/>
                      <a:pt x="1218" y="294"/>
                    </a:cubicBezTo>
                    <a:cubicBezTo>
                      <a:pt x="1223" y="294"/>
                      <a:pt x="1223" y="294"/>
                      <a:pt x="1223" y="294"/>
                    </a:cubicBezTo>
                    <a:cubicBezTo>
                      <a:pt x="1224" y="294"/>
                      <a:pt x="1226" y="294"/>
                      <a:pt x="1227" y="293"/>
                    </a:cubicBezTo>
                    <a:cubicBezTo>
                      <a:pt x="1228" y="292"/>
                      <a:pt x="1229" y="292"/>
                      <a:pt x="1230" y="292"/>
                    </a:cubicBezTo>
                    <a:cubicBezTo>
                      <a:pt x="1231" y="291"/>
                      <a:pt x="1233" y="291"/>
                      <a:pt x="1234" y="290"/>
                    </a:cubicBezTo>
                    <a:cubicBezTo>
                      <a:pt x="1236" y="289"/>
                      <a:pt x="1238" y="287"/>
                      <a:pt x="1239" y="287"/>
                    </a:cubicBezTo>
                    <a:cubicBezTo>
                      <a:pt x="1240" y="286"/>
                      <a:pt x="1241" y="285"/>
                      <a:pt x="1242" y="285"/>
                    </a:cubicBezTo>
                    <a:cubicBezTo>
                      <a:pt x="1243" y="285"/>
                      <a:pt x="1245" y="285"/>
                      <a:pt x="1246" y="284"/>
                    </a:cubicBezTo>
                    <a:cubicBezTo>
                      <a:pt x="1247" y="284"/>
                      <a:pt x="1248" y="284"/>
                      <a:pt x="1249" y="284"/>
                    </a:cubicBezTo>
                    <a:cubicBezTo>
                      <a:pt x="1250" y="285"/>
                      <a:pt x="1253" y="285"/>
                      <a:pt x="1255" y="285"/>
                    </a:cubicBezTo>
                    <a:cubicBezTo>
                      <a:pt x="1258" y="284"/>
                      <a:pt x="1261" y="284"/>
                      <a:pt x="1263" y="285"/>
                    </a:cubicBezTo>
                    <a:cubicBezTo>
                      <a:pt x="1265" y="285"/>
                      <a:pt x="1267" y="285"/>
                      <a:pt x="1267" y="285"/>
                    </a:cubicBezTo>
                    <a:cubicBezTo>
                      <a:pt x="1267" y="285"/>
                      <a:pt x="1267" y="284"/>
                      <a:pt x="1266" y="282"/>
                    </a:cubicBezTo>
                    <a:cubicBezTo>
                      <a:pt x="1266" y="280"/>
                      <a:pt x="1265" y="278"/>
                      <a:pt x="1264" y="277"/>
                    </a:cubicBezTo>
                    <a:cubicBezTo>
                      <a:pt x="1263" y="276"/>
                      <a:pt x="1263" y="274"/>
                      <a:pt x="1264" y="273"/>
                    </a:cubicBezTo>
                    <a:cubicBezTo>
                      <a:pt x="1265" y="272"/>
                      <a:pt x="1266" y="271"/>
                      <a:pt x="1266" y="271"/>
                    </a:cubicBezTo>
                    <a:cubicBezTo>
                      <a:pt x="1266" y="271"/>
                      <a:pt x="1265" y="270"/>
                      <a:pt x="1264" y="269"/>
                    </a:cubicBezTo>
                    <a:cubicBezTo>
                      <a:pt x="1262" y="268"/>
                      <a:pt x="1259" y="264"/>
                      <a:pt x="1255" y="261"/>
                    </a:cubicBezTo>
                    <a:cubicBezTo>
                      <a:pt x="1252" y="258"/>
                      <a:pt x="1247" y="254"/>
                      <a:pt x="1244" y="251"/>
                    </a:cubicBezTo>
                    <a:cubicBezTo>
                      <a:pt x="1241" y="248"/>
                      <a:pt x="1237" y="244"/>
                      <a:pt x="1234" y="242"/>
                    </a:cubicBezTo>
                    <a:cubicBezTo>
                      <a:pt x="1232" y="239"/>
                      <a:pt x="1228" y="237"/>
                      <a:pt x="1226" y="236"/>
                    </a:cubicBezTo>
                    <a:cubicBezTo>
                      <a:pt x="1223" y="235"/>
                      <a:pt x="1220" y="233"/>
                      <a:pt x="1218" y="233"/>
                    </a:cubicBezTo>
                    <a:cubicBezTo>
                      <a:pt x="1216" y="232"/>
                      <a:pt x="1212" y="229"/>
                      <a:pt x="1210" y="226"/>
                    </a:cubicBezTo>
                    <a:cubicBezTo>
                      <a:pt x="1208" y="224"/>
                      <a:pt x="1205" y="220"/>
                      <a:pt x="1205" y="219"/>
                    </a:cubicBezTo>
                    <a:cubicBezTo>
                      <a:pt x="1204" y="218"/>
                      <a:pt x="1202" y="216"/>
                      <a:pt x="1201" y="215"/>
                    </a:cubicBezTo>
                    <a:cubicBezTo>
                      <a:pt x="1200" y="214"/>
                      <a:pt x="1198" y="213"/>
                      <a:pt x="1197" y="213"/>
                    </a:cubicBezTo>
                    <a:cubicBezTo>
                      <a:pt x="1197" y="214"/>
                      <a:pt x="1196" y="215"/>
                      <a:pt x="1196" y="217"/>
                    </a:cubicBezTo>
                    <a:cubicBezTo>
                      <a:pt x="1196" y="219"/>
                      <a:pt x="1197" y="222"/>
                      <a:pt x="1197" y="224"/>
                    </a:cubicBezTo>
                    <a:cubicBezTo>
                      <a:pt x="1198" y="225"/>
                      <a:pt x="1200" y="228"/>
                      <a:pt x="1202" y="229"/>
                    </a:cubicBezTo>
                    <a:close/>
                    <a:moveTo>
                      <a:pt x="414" y="276"/>
                    </a:moveTo>
                    <a:cubicBezTo>
                      <a:pt x="415" y="277"/>
                      <a:pt x="415" y="279"/>
                      <a:pt x="415" y="280"/>
                    </a:cubicBezTo>
                    <a:cubicBezTo>
                      <a:pt x="415" y="281"/>
                      <a:pt x="416" y="280"/>
                      <a:pt x="417" y="279"/>
                    </a:cubicBezTo>
                    <a:cubicBezTo>
                      <a:pt x="418" y="278"/>
                      <a:pt x="419" y="276"/>
                      <a:pt x="419" y="275"/>
                    </a:cubicBezTo>
                    <a:cubicBezTo>
                      <a:pt x="420" y="274"/>
                      <a:pt x="419" y="274"/>
                      <a:pt x="417" y="274"/>
                    </a:cubicBezTo>
                    <a:cubicBezTo>
                      <a:pt x="415" y="274"/>
                      <a:pt x="414" y="275"/>
                      <a:pt x="414" y="276"/>
                    </a:cubicBezTo>
                    <a:close/>
                    <a:moveTo>
                      <a:pt x="455" y="254"/>
                    </a:moveTo>
                    <a:cubicBezTo>
                      <a:pt x="456" y="254"/>
                      <a:pt x="456" y="253"/>
                      <a:pt x="455" y="252"/>
                    </a:cubicBezTo>
                    <a:cubicBezTo>
                      <a:pt x="455" y="251"/>
                      <a:pt x="454" y="249"/>
                      <a:pt x="454" y="248"/>
                    </a:cubicBezTo>
                    <a:cubicBezTo>
                      <a:pt x="454" y="246"/>
                      <a:pt x="453" y="246"/>
                      <a:pt x="452" y="248"/>
                    </a:cubicBezTo>
                    <a:cubicBezTo>
                      <a:pt x="451" y="249"/>
                      <a:pt x="451" y="251"/>
                      <a:pt x="452" y="252"/>
                    </a:cubicBezTo>
                    <a:cubicBezTo>
                      <a:pt x="453" y="254"/>
                      <a:pt x="454" y="254"/>
                      <a:pt x="455" y="254"/>
                    </a:cubicBezTo>
                    <a:close/>
                    <a:moveTo>
                      <a:pt x="408" y="89"/>
                    </a:moveTo>
                    <a:cubicBezTo>
                      <a:pt x="407" y="89"/>
                      <a:pt x="405" y="91"/>
                      <a:pt x="404" y="93"/>
                    </a:cubicBezTo>
                    <a:cubicBezTo>
                      <a:pt x="403" y="95"/>
                      <a:pt x="402" y="97"/>
                      <a:pt x="402" y="99"/>
                    </a:cubicBezTo>
                    <a:cubicBezTo>
                      <a:pt x="402" y="101"/>
                      <a:pt x="403" y="104"/>
                      <a:pt x="405" y="107"/>
                    </a:cubicBezTo>
                    <a:cubicBezTo>
                      <a:pt x="406" y="109"/>
                      <a:pt x="408" y="111"/>
                      <a:pt x="410" y="111"/>
                    </a:cubicBezTo>
                    <a:cubicBezTo>
                      <a:pt x="411" y="111"/>
                      <a:pt x="413" y="110"/>
                      <a:pt x="413" y="109"/>
                    </a:cubicBezTo>
                    <a:cubicBezTo>
                      <a:pt x="414" y="109"/>
                      <a:pt x="414" y="107"/>
                      <a:pt x="413" y="105"/>
                    </a:cubicBezTo>
                    <a:cubicBezTo>
                      <a:pt x="413" y="103"/>
                      <a:pt x="411" y="100"/>
                      <a:pt x="410" y="98"/>
                    </a:cubicBezTo>
                    <a:cubicBezTo>
                      <a:pt x="408" y="95"/>
                      <a:pt x="408" y="92"/>
                      <a:pt x="409" y="90"/>
                    </a:cubicBezTo>
                    <a:cubicBezTo>
                      <a:pt x="410" y="89"/>
                      <a:pt x="410" y="88"/>
                      <a:pt x="408" y="89"/>
                    </a:cubicBezTo>
                    <a:close/>
                    <a:moveTo>
                      <a:pt x="423" y="91"/>
                    </a:moveTo>
                    <a:cubicBezTo>
                      <a:pt x="425" y="92"/>
                      <a:pt x="430" y="94"/>
                      <a:pt x="434" y="95"/>
                    </a:cubicBezTo>
                    <a:cubicBezTo>
                      <a:pt x="437" y="95"/>
                      <a:pt x="441" y="93"/>
                      <a:pt x="442" y="90"/>
                    </a:cubicBezTo>
                    <a:cubicBezTo>
                      <a:pt x="444" y="87"/>
                      <a:pt x="444" y="84"/>
                      <a:pt x="444" y="83"/>
                    </a:cubicBezTo>
                    <a:cubicBezTo>
                      <a:pt x="443" y="82"/>
                      <a:pt x="442" y="80"/>
                      <a:pt x="441" y="79"/>
                    </a:cubicBezTo>
                    <a:cubicBezTo>
                      <a:pt x="440" y="78"/>
                      <a:pt x="437" y="77"/>
                      <a:pt x="436" y="77"/>
                    </a:cubicBezTo>
                    <a:cubicBezTo>
                      <a:pt x="434" y="78"/>
                      <a:pt x="432" y="78"/>
                      <a:pt x="430" y="77"/>
                    </a:cubicBezTo>
                    <a:cubicBezTo>
                      <a:pt x="429" y="77"/>
                      <a:pt x="427" y="77"/>
                      <a:pt x="425" y="78"/>
                    </a:cubicBezTo>
                    <a:cubicBezTo>
                      <a:pt x="423" y="79"/>
                      <a:pt x="421" y="80"/>
                      <a:pt x="420" y="81"/>
                    </a:cubicBezTo>
                    <a:cubicBezTo>
                      <a:pt x="418" y="82"/>
                      <a:pt x="417" y="84"/>
                      <a:pt x="418" y="85"/>
                    </a:cubicBezTo>
                    <a:cubicBezTo>
                      <a:pt x="418" y="86"/>
                      <a:pt x="420" y="89"/>
                      <a:pt x="423" y="91"/>
                    </a:cubicBezTo>
                    <a:close/>
                    <a:moveTo>
                      <a:pt x="796" y="156"/>
                    </a:moveTo>
                    <a:cubicBezTo>
                      <a:pt x="797" y="156"/>
                      <a:pt x="800" y="155"/>
                      <a:pt x="802" y="155"/>
                    </a:cubicBezTo>
                    <a:cubicBezTo>
                      <a:pt x="804" y="154"/>
                      <a:pt x="806" y="157"/>
                      <a:pt x="807" y="160"/>
                    </a:cubicBezTo>
                    <a:cubicBezTo>
                      <a:pt x="808" y="163"/>
                      <a:pt x="810" y="166"/>
                      <a:pt x="812" y="165"/>
                    </a:cubicBezTo>
                    <a:cubicBezTo>
                      <a:pt x="814" y="165"/>
                      <a:pt x="817" y="164"/>
                      <a:pt x="817" y="163"/>
                    </a:cubicBezTo>
                    <a:cubicBezTo>
                      <a:pt x="818" y="162"/>
                      <a:pt x="820" y="161"/>
                      <a:pt x="822" y="162"/>
                    </a:cubicBezTo>
                    <a:cubicBezTo>
                      <a:pt x="823" y="163"/>
                      <a:pt x="826" y="164"/>
                      <a:pt x="828" y="164"/>
                    </a:cubicBezTo>
                    <a:cubicBezTo>
                      <a:pt x="834" y="164"/>
                      <a:pt x="834" y="164"/>
                      <a:pt x="834" y="164"/>
                    </a:cubicBezTo>
                    <a:cubicBezTo>
                      <a:pt x="835" y="164"/>
                      <a:pt x="836" y="163"/>
                      <a:pt x="836" y="162"/>
                    </a:cubicBezTo>
                    <a:cubicBezTo>
                      <a:pt x="835" y="160"/>
                      <a:pt x="834" y="158"/>
                      <a:pt x="833" y="156"/>
                    </a:cubicBezTo>
                    <a:cubicBezTo>
                      <a:pt x="832" y="154"/>
                      <a:pt x="830" y="151"/>
                      <a:pt x="829" y="149"/>
                    </a:cubicBezTo>
                    <a:cubicBezTo>
                      <a:pt x="828" y="147"/>
                      <a:pt x="825" y="144"/>
                      <a:pt x="823" y="141"/>
                    </a:cubicBezTo>
                    <a:cubicBezTo>
                      <a:pt x="820" y="139"/>
                      <a:pt x="816" y="137"/>
                      <a:pt x="814" y="137"/>
                    </a:cubicBezTo>
                    <a:cubicBezTo>
                      <a:pt x="812" y="136"/>
                      <a:pt x="809" y="136"/>
                      <a:pt x="806" y="136"/>
                    </a:cubicBezTo>
                    <a:cubicBezTo>
                      <a:pt x="803" y="135"/>
                      <a:pt x="800" y="137"/>
                      <a:pt x="799" y="139"/>
                    </a:cubicBezTo>
                    <a:cubicBezTo>
                      <a:pt x="797" y="140"/>
                      <a:pt x="795" y="144"/>
                      <a:pt x="794" y="147"/>
                    </a:cubicBezTo>
                    <a:cubicBezTo>
                      <a:pt x="793" y="150"/>
                      <a:pt x="793" y="154"/>
                      <a:pt x="793" y="155"/>
                    </a:cubicBezTo>
                    <a:cubicBezTo>
                      <a:pt x="794" y="156"/>
                      <a:pt x="795" y="156"/>
                      <a:pt x="796" y="156"/>
                    </a:cubicBezTo>
                    <a:close/>
                    <a:moveTo>
                      <a:pt x="851" y="274"/>
                    </a:moveTo>
                    <a:cubicBezTo>
                      <a:pt x="853" y="275"/>
                      <a:pt x="855" y="275"/>
                      <a:pt x="856" y="273"/>
                    </a:cubicBezTo>
                    <a:cubicBezTo>
                      <a:pt x="857" y="272"/>
                      <a:pt x="858" y="272"/>
                      <a:pt x="859" y="273"/>
                    </a:cubicBezTo>
                    <a:cubicBezTo>
                      <a:pt x="859" y="275"/>
                      <a:pt x="860" y="275"/>
                      <a:pt x="860" y="274"/>
                    </a:cubicBezTo>
                    <a:cubicBezTo>
                      <a:pt x="861" y="273"/>
                      <a:pt x="862" y="270"/>
                      <a:pt x="863" y="267"/>
                    </a:cubicBezTo>
                    <a:cubicBezTo>
                      <a:pt x="863" y="264"/>
                      <a:pt x="863" y="262"/>
                      <a:pt x="862" y="261"/>
                    </a:cubicBezTo>
                    <a:cubicBezTo>
                      <a:pt x="860" y="260"/>
                      <a:pt x="858" y="261"/>
                      <a:pt x="857" y="262"/>
                    </a:cubicBezTo>
                    <a:cubicBezTo>
                      <a:pt x="855" y="263"/>
                      <a:pt x="853" y="265"/>
                      <a:pt x="851" y="266"/>
                    </a:cubicBezTo>
                    <a:cubicBezTo>
                      <a:pt x="849" y="267"/>
                      <a:pt x="848" y="269"/>
                      <a:pt x="848" y="270"/>
                    </a:cubicBezTo>
                    <a:cubicBezTo>
                      <a:pt x="847" y="271"/>
                      <a:pt x="849" y="273"/>
                      <a:pt x="851" y="274"/>
                    </a:cubicBezTo>
                    <a:close/>
                    <a:moveTo>
                      <a:pt x="1092" y="137"/>
                    </a:moveTo>
                    <a:cubicBezTo>
                      <a:pt x="1093" y="134"/>
                      <a:pt x="1095" y="131"/>
                      <a:pt x="1096" y="129"/>
                    </a:cubicBezTo>
                    <a:cubicBezTo>
                      <a:pt x="1097" y="128"/>
                      <a:pt x="1097" y="125"/>
                      <a:pt x="1097" y="122"/>
                    </a:cubicBezTo>
                    <a:cubicBezTo>
                      <a:pt x="1097" y="119"/>
                      <a:pt x="1098" y="116"/>
                      <a:pt x="1098" y="115"/>
                    </a:cubicBezTo>
                    <a:cubicBezTo>
                      <a:pt x="1098" y="114"/>
                      <a:pt x="1099" y="113"/>
                      <a:pt x="1100" y="114"/>
                    </a:cubicBezTo>
                    <a:cubicBezTo>
                      <a:pt x="1101" y="114"/>
                      <a:pt x="1101" y="113"/>
                      <a:pt x="1101" y="112"/>
                    </a:cubicBezTo>
                    <a:cubicBezTo>
                      <a:pt x="1101" y="110"/>
                      <a:pt x="1100" y="109"/>
                      <a:pt x="1099" y="109"/>
                    </a:cubicBezTo>
                    <a:cubicBezTo>
                      <a:pt x="1098" y="109"/>
                      <a:pt x="1097" y="110"/>
                      <a:pt x="1096" y="111"/>
                    </a:cubicBezTo>
                    <a:cubicBezTo>
                      <a:pt x="1095" y="112"/>
                      <a:pt x="1094" y="114"/>
                      <a:pt x="1094" y="115"/>
                    </a:cubicBezTo>
                    <a:cubicBezTo>
                      <a:pt x="1094" y="121"/>
                      <a:pt x="1094" y="121"/>
                      <a:pt x="1094" y="121"/>
                    </a:cubicBezTo>
                    <a:cubicBezTo>
                      <a:pt x="1094" y="123"/>
                      <a:pt x="1093" y="127"/>
                      <a:pt x="1092" y="129"/>
                    </a:cubicBezTo>
                    <a:cubicBezTo>
                      <a:pt x="1091" y="132"/>
                      <a:pt x="1091" y="135"/>
                      <a:pt x="1091" y="137"/>
                    </a:cubicBezTo>
                    <a:cubicBezTo>
                      <a:pt x="1091" y="140"/>
                      <a:pt x="1091" y="139"/>
                      <a:pt x="1092" y="137"/>
                    </a:cubicBezTo>
                    <a:close/>
                    <a:moveTo>
                      <a:pt x="1113" y="165"/>
                    </a:moveTo>
                    <a:cubicBezTo>
                      <a:pt x="1111" y="165"/>
                      <a:pt x="1108" y="166"/>
                      <a:pt x="1106" y="166"/>
                    </a:cubicBezTo>
                    <a:cubicBezTo>
                      <a:pt x="1103" y="166"/>
                      <a:pt x="1101" y="168"/>
                      <a:pt x="1100" y="171"/>
                    </a:cubicBezTo>
                    <a:cubicBezTo>
                      <a:pt x="1100" y="173"/>
                      <a:pt x="1101" y="177"/>
                      <a:pt x="1103" y="179"/>
                    </a:cubicBezTo>
                    <a:cubicBezTo>
                      <a:pt x="1105" y="181"/>
                      <a:pt x="1108" y="185"/>
                      <a:pt x="1109" y="186"/>
                    </a:cubicBezTo>
                    <a:cubicBezTo>
                      <a:pt x="1111" y="187"/>
                      <a:pt x="1114" y="189"/>
                      <a:pt x="1115" y="190"/>
                    </a:cubicBezTo>
                    <a:cubicBezTo>
                      <a:pt x="1116" y="191"/>
                      <a:pt x="1118" y="193"/>
                      <a:pt x="1119" y="193"/>
                    </a:cubicBezTo>
                    <a:cubicBezTo>
                      <a:pt x="1120" y="194"/>
                      <a:pt x="1121" y="194"/>
                      <a:pt x="1122" y="194"/>
                    </a:cubicBezTo>
                    <a:cubicBezTo>
                      <a:pt x="1123" y="194"/>
                      <a:pt x="1126" y="193"/>
                      <a:pt x="1128" y="192"/>
                    </a:cubicBezTo>
                    <a:cubicBezTo>
                      <a:pt x="1130" y="191"/>
                      <a:pt x="1131" y="192"/>
                      <a:pt x="1130" y="194"/>
                    </a:cubicBezTo>
                    <a:cubicBezTo>
                      <a:pt x="1129" y="196"/>
                      <a:pt x="1130" y="198"/>
                      <a:pt x="1133" y="199"/>
                    </a:cubicBezTo>
                    <a:cubicBezTo>
                      <a:pt x="1135" y="199"/>
                      <a:pt x="1138" y="200"/>
                      <a:pt x="1139" y="201"/>
                    </a:cubicBezTo>
                    <a:cubicBezTo>
                      <a:pt x="1140" y="201"/>
                      <a:pt x="1142" y="201"/>
                      <a:pt x="1143" y="201"/>
                    </a:cubicBezTo>
                    <a:cubicBezTo>
                      <a:pt x="1144" y="200"/>
                      <a:pt x="1145" y="199"/>
                      <a:pt x="1145" y="197"/>
                    </a:cubicBezTo>
                    <a:cubicBezTo>
                      <a:pt x="1145" y="195"/>
                      <a:pt x="1144" y="193"/>
                      <a:pt x="1144" y="193"/>
                    </a:cubicBezTo>
                    <a:cubicBezTo>
                      <a:pt x="1143" y="192"/>
                      <a:pt x="1142" y="192"/>
                      <a:pt x="1141" y="192"/>
                    </a:cubicBezTo>
                    <a:cubicBezTo>
                      <a:pt x="1140" y="192"/>
                      <a:pt x="1138" y="193"/>
                      <a:pt x="1137" y="193"/>
                    </a:cubicBezTo>
                    <a:cubicBezTo>
                      <a:pt x="1136" y="193"/>
                      <a:pt x="1135" y="192"/>
                      <a:pt x="1136" y="191"/>
                    </a:cubicBezTo>
                    <a:cubicBezTo>
                      <a:pt x="1137" y="190"/>
                      <a:pt x="1139" y="189"/>
                      <a:pt x="1140" y="188"/>
                    </a:cubicBezTo>
                    <a:cubicBezTo>
                      <a:pt x="1141" y="188"/>
                      <a:pt x="1142" y="186"/>
                      <a:pt x="1144" y="184"/>
                    </a:cubicBezTo>
                    <a:cubicBezTo>
                      <a:pt x="1145" y="181"/>
                      <a:pt x="1147" y="179"/>
                      <a:pt x="1148" y="178"/>
                    </a:cubicBezTo>
                    <a:cubicBezTo>
                      <a:pt x="1149" y="178"/>
                      <a:pt x="1151" y="176"/>
                      <a:pt x="1152" y="175"/>
                    </a:cubicBezTo>
                    <a:cubicBezTo>
                      <a:pt x="1153" y="174"/>
                      <a:pt x="1155" y="173"/>
                      <a:pt x="1157" y="172"/>
                    </a:cubicBezTo>
                    <a:cubicBezTo>
                      <a:pt x="1159" y="172"/>
                      <a:pt x="1162" y="172"/>
                      <a:pt x="1164" y="171"/>
                    </a:cubicBezTo>
                    <a:cubicBezTo>
                      <a:pt x="1166" y="170"/>
                      <a:pt x="1169" y="170"/>
                      <a:pt x="1170" y="171"/>
                    </a:cubicBezTo>
                    <a:cubicBezTo>
                      <a:pt x="1171" y="172"/>
                      <a:pt x="1173" y="171"/>
                      <a:pt x="1174" y="170"/>
                    </a:cubicBezTo>
                    <a:cubicBezTo>
                      <a:pt x="1175" y="169"/>
                      <a:pt x="1177" y="169"/>
                      <a:pt x="1179" y="169"/>
                    </a:cubicBezTo>
                    <a:cubicBezTo>
                      <a:pt x="1180" y="170"/>
                      <a:pt x="1180" y="172"/>
                      <a:pt x="1178" y="173"/>
                    </a:cubicBezTo>
                    <a:cubicBezTo>
                      <a:pt x="1176" y="175"/>
                      <a:pt x="1176" y="176"/>
                      <a:pt x="1179" y="175"/>
                    </a:cubicBezTo>
                    <a:cubicBezTo>
                      <a:pt x="1181" y="174"/>
                      <a:pt x="1183" y="174"/>
                      <a:pt x="1184" y="175"/>
                    </a:cubicBezTo>
                    <a:cubicBezTo>
                      <a:pt x="1184" y="176"/>
                      <a:pt x="1183" y="177"/>
                      <a:pt x="1182" y="178"/>
                    </a:cubicBezTo>
                    <a:cubicBezTo>
                      <a:pt x="1181" y="180"/>
                      <a:pt x="1179" y="181"/>
                      <a:pt x="1179" y="182"/>
                    </a:cubicBezTo>
                    <a:cubicBezTo>
                      <a:pt x="1179" y="183"/>
                      <a:pt x="1180" y="184"/>
                      <a:pt x="1181" y="183"/>
                    </a:cubicBezTo>
                    <a:cubicBezTo>
                      <a:pt x="1182" y="183"/>
                      <a:pt x="1184" y="183"/>
                      <a:pt x="1185" y="184"/>
                    </a:cubicBezTo>
                    <a:cubicBezTo>
                      <a:pt x="1185" y="185"/>
                      <a:pt x="1187" y="186"/>
                      <a:pt x="1187" y="186"/>
                    </a:cubicBezTo>
                    <a:cubicBezTo>
                      <a:pt x="1188" y="187"/>
                      <a:pt x="1189" y="184"/>
                      <a:pt x="1189" y="181"/>
                    </a:cubicBezTo>
                    <a:cubicBezTo>
                      <a:pt x="1189" y="178"/>
                      <a:pt x="1190" y="175"/>
                      <a:pt x="1191" y="173"/>
                    </a:cubicBezTo>
                    <a:cubicBezTo>
                      <a:pt x="1191" y="171"/>
                      <a:pt x="1191" y="169"/>
                      <a:pt x="1190" y="168"/>
                    </a:cubicBezTo>
                    <a:cubicBezTo>
                      <a:pt x="1188" y="167"/>
                      <a:pt x="1187" y="165"/>
                      <a:pt x="1186" y="164"/>
                    </a:cubicBezTo>
                    <a:cubicBezTo>
                      <a:pt x="1185" y="162"/>
                      <a:pt x="1183" y="160"/>
                      <a:pt x="1182" y="159"/>
                    </a:cubicBezTo>
                    <a:cubicBezTo>
                      <a:pt x="1181" y="158"/>
                      <a:pt x="1178" y="157"/>
                      <a:pt x="1175" y="156"/>
                    </a:cubicBezTo>
                    <a:cubicBezTo>
                      <a:pt x="1173" y="156"/>
                      <a:pt x="1171" y="155"/>
                      <a:pt x="1170" y="154"/>
                    </a:cubicBezTo>
                    <a:cubicBezTo>
                      <a:pt x="1169" y="152"/>
                      <a:pt x="1168" y="150"/>
                      <a:pt x="1167" y="147"/>
                    </a:cubicBezTo>
                    <a:cubicBezTo>
                      <a:pt x="1166" y="145"/>
                      <a:pt x="1165" y="142"/>
                      <a:pt x="1165" y="140"/>
                    </a:cubicBezTo>
                    <a:cubicBezTo>
                      <a:pt x="1166" y="139"/>
                      <a:pt x="1167" y="136"/>
                      <a:pt x="1167" y="135"/>
                    </a:cubicBezTo>
                    <a:cubicBezTo>
                      <a:pt x="1168" y="134"/>
                      <a:pt x="1170" y="132"/>
                      <a:pt x="1172" y="131"/>
                    </a:cubicBezTo>
                    <a:cubicBezTo>
                      <a:pt x="1173" y="130"/>
                      <a:pt x="1175" y="127"/>
                      <a:pt x="1176" y="126"/>
                    </a:cubicBezTo>
                    <a:cubicBezTo>
                      <a:pt x="1177" y="124"/>
                      <a:pt x="1177" y="121"/>
                      <a:pt x="1177" y="119"/>
                    </a:cubicBezTo>
                    <a:cubicBezTo>
                      <a:pt x="1177" y="117"/>
                      <a:pt x="1176" y="114"/>
                      <a:pt x="1174" y="113"/>
                    </a:cubicBezTo>
                    <a:cubicBezTo>
                      <a:pt x="1173" y="111"/>
                      <a:pt x="1170" y="110"/>
                      <a:pt x="1169" y="110"/>
                    </a:cubicBezTo>
                    <a:cubicBezTo>
                      <a:pt x="1168" y="111"/>
                      <a:pt x="1164" y="111"/>
                      <a:pt x="1161" y="112"/>
                    </a:cubicBezTo>
                    <a:cubicBezTo>
                      <a:pt x="1158" y="112"/>
                      <a:pt x="1154" y="113"/>
                      <a:pt x="1152" y="114"/>
                    </a:cubicBezTo>
                    <a:cubicBezTo>
                      <a:pt x="1149" y="114"/>
                      <a:pt x="1146" y="114"/>
                      <a:pt x="1143" y="112"/>
                    </a:cubicBezTo>
                    <a:cubicBezTo>
                      <a:pt x="1141" y="111"/>
                      <a:pt x="1139" y="108"/>
                      <a:pt x="1138" y="106"/>
                    </a:cubicBezTo>
                    <a:cubicBezTo>
                      <a:pt x="1137" y="104"/>
                      <a:pt x="1136" y="101"/>
                      <a:pt x="1136" y="100"/>
                    </a:cubicBezTo>
                    <a:cubicBezTo>
                      <a:pt x="1135" y="98"/>
                      <a:pt x="1137" y="97"/>
                      <a:pt x="1138" y="96"/>
                    </a:cubicBezTo>
                    <a:cubicBezTo>
                      <a:pt x="1139" y="95"/>
                      <a:pt x="1141" y="93"/>
                      <a:pt x="1142" y="92"/>
                    </a:cubicBezTo>
                    <a:cubicBezTo>
                      <a:pt x="1142" y="90"/>
                      <a:pt x="1141" y="88"/>
                      <a:pt x="1139" y="88"/>
                    </a:cubicBezTo>
                    <a:cubicBezTo>
                      <a:pt x="1136" y="88"/>
                      <a:pt x="1133" y="88"/>
                      <a:pt x="1131" y="89"/>
                    </a:cubicBezTo>
                    <a:cubicBezTo>
                      <a:pt x="1130" y="90"/>
                      <a:pt x="1126" y="91"/>
                      <a:pt x="1124" y="91"/>
                    </a:cubicBezTo>
                    <a:cubicBezTo>
                      <a:pt x="1122" y="91"/>
                      <a:pt x="1119" y="92"/>
                      <a:pt x="1117" y="94"/>
                    </a:cubicBezTo>
                    <a:cubicBezTo>
                      <a:pt x="1114" y="96"/>
                      <a:pt x="1113" y="99"/>
                      <a:pt x="1112" y="99"/>
                    </a:cubicBezTo>
                    <a:cubicBezTo>
                      <a:pt x="1112" y="100"/>
                      <a:pt x="1114" y="100"/>
                      <a:pt x="1116" y="99"/>
                    </a:cubicBezTo>
                    <a:cubicBezTo>
                      <a:pt x="1118" y="99"/>
                      <a:pt x="1121" y="98"/>
                      <a:pt x="1121" y="98"/>
                    </a:cubicBezTo>
                    <a:cubicBezTo>
                      <a:pt x="1122" y="98"/>
                      <a:pt x="1122" y="100"/>
                      <a:pt x="1122" y="102"/>
                    </a:cubicBezTo>
                    <a:cubicBezTo>
                      <a:pt x="1121" y="104"/>
                      <a:pt x="1120" y="108"/>
                      <a:pt x="1119" y="110"/>
                    </a:cubicBezTo>
                    <a:cubicBezTo>
                      <a:pt x="1118" y="112"/>
                      <a:pt x="1117" y="115"/>
                      <a:pt x="1117" y="116"/>
                    </a:cubicBezTo>
                    <a:cubicBezTo>
                      <a:pt x="1117" y="117"/>
                      <a:pt x="1118" y="118"/>
                      <a:pt x="1120" y="118"/>
                    </a:cubicBezTo>
                    <a:cubicBezTo>
                      <a:pt x="1121" y="118"/>
                      <a:pt x="1122" y="117"/>
                      <a:pt x="1123" y="116"/>
                    </a:cubicBezTo>
                    <a:cubicBezTo>
                      <a:pt x="1124" y="115"/>
                      <a:pt x="1125" y="113"/>
                      <a:pt x="1127" y="111"/>
                    </a:cubicBezTo>
                    <a:cubicBezTo>
                      <a:pt x="1129" y="110"/>
                      <a:pt x="1130" y="108"/>
                      <a:pt x="1131" y="106"/>
                    </a:cubicBezTo>
                    <a:cubicBezTo>
                      <a:pt x="1132" y="105"/>
                      <a:pt x="1133" y="106"/>
                      <a:pt x="1134" y="109"/>
                    </a:cubicBezTo>
                    <a:cubicBezTo>
                      <a:pt x="1135" y="112"/>
                      <a:pt x="1137" y="115"/>
                      <a:pt x="1139" y="116"/>
                    </a:cubicBezTo>
                    <a:cubicBezTo>
                      <a:pt x="1141" y="116"/>
                      <a:pt x="1144" y="117"/>
                      <a:pt x="1146" y="118"/>
                    </a:cubicBezTo>
                    <a:cubicBezTo>
                      <a:pt x="1147" y="119"/>
                      <a:pt x="1149" y="119"/>
                      <a:pt x="1150" y="119"/>
                    </a:cubicBezTo>
                    <a:cubicBezTo>
                      <a:pt x="1151" y="118"/>
                      <a:pt x="1152" y="118"/>
                      <a:pt x="1153" y="118"/>
                    </a:cubicBezTo>
                    <a:cubicBezTo>
                      <a:pt x="1153" y="118"/>
                      <a:pt x="1154" y="120"/>
                      <a:pt x="1154" y="122"/>
                    </a:cubicBezTo>
                    <a:cubicBezTo>
                      <a:pt x="1155" y="124"/>
                      <a:pt x="1155" y="127"/>
                      <a:pt x="1155" y="128"/>
                    </a:cubicBezTo>
                    <a:cubicBezTo>
                      <a:pt x="1155" y="129"/>
                      <a:pt x="1155" y="131"/>
                      <a:pt x="1155" y="132"/>
                    </a:cubicBezTo>
                    <a:cubicBezTo>
                      <a:pt x="1155" y="133"/>
                      <a:pt x="1156" y="135"/>
                      <a:pt x="1157" y="136"/>
                    </a:cubicBezTo>
                    <a:cubicBezTo>
                      <a:pt x="1158" y="137"/>
                      <a:pt x="1160" y="139"/>
                      <a:pt x="1160" y="141"/>
                    </a:cubicBezTo>
                    <a:cubicBezTo>
                      <a:pt x="1160" y="142"/>
                      <a:pt x="1161" y="144"/>
                      <a:pt x="1162" y="145"/>
                    </a:cubicBezTo>
                    <a:cubicBezTo>
                      <a:pt x="1162" y="146"/>
                      <a:pt x="1162" y="147"/>
                      <a:pt x="1161" y="147"/>
                    </a:cubicBezTo>
                    <a:cubicBezTo>
                      <a:pt x="1161" y="148"/>
                      <a:pt x="1160" y="149"/>
                      <a:pt x="1160" y="150"/>
                    </a:cubicBezTo>
                    <a:cubicBezTo>
                      <a:pt x="1161" y="150"/>
                      <a:pt x="1160" y="151"/>
                      <a:pt x="1160" y="152"/>
                    </a:cubicBezTo>
                    <a:cubicBezTo>
                      <a:pt x="1160" y="153"/>
                      <a:pt x="1158" y="153"/>
                      <a:pt x="1157" y="153"/>
                    </a:cubicBezTo>
                    <a:cubicBezTo>
                      <a:pt x="1156" y="153"/>
                      <a:pt x="1154" y="152"/>
                      <a:pt x="1154" y="151"/>
                    </a:cubicBezTo>
                    <a:cubicBezTo>
                      <a:pt x="1153" y="150"/>
                      <a:pt x="1153" y="149"/>
                      <a:pt x="1154" y="148"/>
                    </a:cubicBezTo>
                    <a:cubicBezTo>
                      <a:pt x="1154" y="147"/>
                      <a:pt x="1154" y="145"/>
                      <a:pt x="1153" y="145"/>
                    </a:cubicBezTo>
                    <a:cubicBezTo>
                      <a:pt x="1152" y="144"/>
                      <a:pt x="1151" y="142"/>
                      <a:pt x="1152" y="140"/>
                    </a:cubicBezTo>
                    <a:cubicBezTo>
                      <a:pt x="1152" y="138"/>
                      <a:pt x="1152" y="137"/>
                      <a:pt x="1150" y="137"/>
                    </a:cubicBezTo>
                    <a:cubicBezTo>
                      <a:pt x="1149" y="137"/>
                      <a:pt x="1147" y="136"/>
                      <a:pt x="1145" y="135"/>
                    </a:cubicBezTo>
                    <a:cubicBezTo>
                      <a:pt x="1143" y="134"/>
                      <a:pt x="1142" y="132"/>
                      <a:pt x="1142" y="131"/>
                    </a:cubicBezTo>
                    <a:cubicBezTo>
                      <a:pt x="1142" y="130"/>
                      <a:pt x="1141" y="128"/>
                      <a:pt x="1140" y="127"/>
                    </a:cubicBezTo>
                    <a:cubicBezTo>
                      <a:pt x="1139" y="126"/>
                      <a:pt x="1137" y="126"/>
                      <a:pt x="1135" y="127"/>
                    </a:cubicBezTo>
                    <a:cubicBezTo>
                      <a:pt x="1134" y="128"/>
                      <a:pt x="1132" y="128"/>
                      <a:pt x="1132" y="125"/>
                    </a:cubicBezTo>
                    <a:cubicBezTo>
                      <a:pt x="1131" y="123"/>
                      <a:pt x="1131" y="120"/>
                      <a:pt x="1132" y="118"/>
                    </a:cubicBezTo>
                    <a:cubicBezTo>
                      <a:pt x="1132" y="116"/>
                      <a:pt x="1131" y="115"/>
                      <a:pt x="1129" y="117"/>
                    </a:cubicBezTo>
                    <a:cubicBezTo>
                      <a:pt x="1127" y="119"/>
                      <a:pt x="1126" y="122"/>
                      <a:pt x="1125" y="125"/>
                    </a:cubicBezTo>
                    <a:cubicBezTo>
                      <a:pt x="1125" y="127"/>
                      <a:pt x="1124" y="128"/>
                      <a:pt x="1123" y="127"/>
                    </a:cubicBezTo>
                    <a:cubicBezTo>
                      <a:pt x="1123" y="125"/>
                      <a:pt x="1121" y="123"/>
                      <a:pt x="1119" y="123"/>
                    </a:cubicBezTo>
                    <a:cubicBezTo>
                      <a:pt x="1118" y="122"/>
                      <a:pt x="1115" y="122"/>
                      <a:pt x="1113" y="122"/>
                    </a:cubicBezTo>
                    <a:cubicBezTo>
                      <a:pt x="1111" y="122"/>
                      <a:pt x="1108" y="123"/>
                      <a:pt x="1106" y="123"/>
                    </a:cubicBezTo>
                    <a:cubicBezTo>
                      <a:pt x="1104" y="123"/>
                      <a:pt x="1103" y="124"/>
                      <a:pt x="1104" y="125"/>
                    </a:cubicBezTo>
                    <a:cubicBezTo>
                      <a:pt x="1104" y="126"/>
                      <a:pt x="1105" y="129"/>
                      <a:pt x="1106" y="130"/>
                    </a:cubicBezTo>
                    <a:cubicBezTo>
                      <a:pt x="1107" y="131"/>
                      <a:pt x="1109" y="133"/>
                      <a:pt x="1111" y="133"/>
                    </a:cubicBezTo>
                    <a:cubicBezTo>
                      <a:pt x="1114" y="134"/>
                      <a:pt x="1115" y="135"/>
                      <a:pt x="1115" y="136"/>
                    </a:cubicBezTo>
                    <a:cubicBezTo>
                      <a:pt x="1115" y="137"/>
                      <a:pt x="1116" y="139"/>
                      <a:pt x="1118" y="140"/>
                    </a:cubicBezTo>
                    <a:cubicBezTo>
                      <a:pt x="1119" y="141"/>
                      <a:pt x="1119" y="142"/>
                      <a:pt x="1117" y="142"/>
                    </a:cubicBezTo>
                    <a:cubicBezTo>
                      <a:pt x="1116" y="143"/>
                      <a:pt x="1113" y="144"/>
                      <a:pt x="1111" y="145"/>
                    </a:cubicBezTo>
                    <a:cubicBezTo>
                      <a:pt x="1109" y="146"/>
                      <a:pt x="1107" y="149"/>
                      <a:pt x="1106" y="151"/>
                    </a:cubicBezTo>
                    <a:cubicBezTo>
                      <a:pt x="1106" y="152"/>
                      <a:pt x="1107" y="154"/>
                      <a:pt x="1109" y="154"/>
                    </a:cubicBezTo>
                    <a:cubicBezTo>
                      <a:pt x="1111" y="153"/>
                      <a:pt x="1113" y="156"/>
                      <a:pt x="1115" y="159"/>
                    </a:cubicBezTo>
                    <a:cubicBezTo>
                      <a:pt x="1117" y="162"/>
                      <a:pt x="1118" y="164"/>
                      <a:pt x="1117" y="165"/>
                    </a:cubicBezTo>
                    <a:cubicBezTo>
                      <a:pt x="1116" y="165"/>
                      <a:pt x="1115" y="165"/>
                      <a:pt x="1113" y="165"/>
                    </a:cubicBezTo>
                    <a:close/>
                    <a:moveTo>
                      <a:pt x="279" y="327"/>
                    </a:moveTo>
                    <a:cubicBezTo>
                      <a:pt x="281" y="326"/>
                      <a:pt x="284" y="325"/>
                      <a:pt x="285" y="325"/>
                    </a:cubicBezTo>
                    <a:cubicBezTo>
                      <a:pt x="287" y="325"/>
                      <a:pt x="290" y="325"/>
                      <a:pt x="293" y="325"/>
                    </a:cubicBezTo>
                    <a:cubicBezTo>
                      <a:pt x="295" y="325"/>
                      <a:pt x="296" y="324"/>
                      <a:pt x="294" y="323"/>
                    </a:cubicBezTo>
                    <a:cubicBezTo>
                      <a:pt x="293" y="321"/>
                      <a:pt x="291" y="320"/>
                      <a:pt x="289" y="321"/>
                    </a:cubicBezTo>
                    <a:cubicBezTo>
                      <a:pt x="287" y="321"/>
                      <a:pt x="285" y="321"/>
                      <a:pt x="283" y="321"/>
                    </a:cubicBezTo>
                    <a:cubicBezTo>
                      <a:pt x="282" y="321"/>
                      <a:pt x="280" y="322"/>
                      <a:pt x="279" y="322"/>
                    </a:cubicBezTo>
                    <a:cubicBezTo>
                      <a:pt x="279" y="322"/>
                      <a:pt x="277" y="323"/>
                      <a:pt x="275" y="324"/>
                    </a:cubicBezTo>
                    <a:cubicBezTo>
                      <a:pt x="274" y="325"/>
                      <a:pt x="274" y="326"/>
                      <a:pt x="275" y="328"/>
                    </a:cubicBezTo>
                    <a:cubicBezTo>
                      <a:pt x="276" y="329"/>
                      <a:pt x="278" y="329"/>
                      <a:pt x="279" y="327"/>
                    </a:cubicBezTo>
                    <a:close/>
                    <a:moveTo>
                      <a:pt x="310" y="322"/>
                    </a:moveTo>
                    <a:cubicBezTo>
                      <a:pt x="313" y="322"/>
                      <a:pt x="317" y="322"/>
                      <a:pt x="318" y="321"/>
                    </a:cubicBezTo>
                    <a:cubicBezTo>
                      <a:pt x="320" y="321"/>
                      <a:pt x="321" y="320"/>
                      <a:pt x="321" y="320"/>
                    </a:cubicBezTo>
                    <a:cubicBezTo>
                      <a:pt x="321" y="319"/>
                      <a:pt x="320" y="319"/>
                      <a:pt x="318" y="319"/>
                    </a:cubicBezTo>
                    <a:cubicBezTo>
                      <a:pt x="316" y="319"/>
                      <a:pt x="313" y="318"/>
                      <a:pt x="312" y="318"/>
                    </a:cubicBezTo>
                    <a:cubicBezTo>
                      <a:pt x="310" y="317"/>
                      <a:pt x="308" y="317"/>
                      <a:pt x="307" y="317"/>
                    </a:cubicBezTo>
                    <a:cubicBezTo>
                      <a:pt x="306" y="318"/>
                      <a:pt x="305" y="319"/>
                      <a:pt x="305" y="320"/>
                    </a:cubicBezTo>
                    <a:cubicBezTo>
                      <a:pt x="304" y="321"/>
                      <a:pt x="307" y="322"/>
                      <a:pt x="310" y="322"/>
                    </a:cubicBezTo>
                    <a:close/>
                    <a:moveTo>
                      <a:pt x="337" y="318"/>
                    </a:moveTo>
                    <a:cubicBezTo>
                      <a:pt x="339" y="319"/>
                      <a:pt x="342" y="319"/>
                      <a:pt x="343" y="319"/>
                    </a:cubicBezTo>
                    <a:cubicBezTo>
                      <a:pt x="345" y="319"/>
                      <a:pt x="345" y="318"/>
                      <a:pt x="343" y="317"/>
                    </a:cubicBezTo>
                    <a:cubicBezTo>
                      <a:pt x="342" y="316"/>
                      <a:pt x="339" y="315"/>
                      <a:pt x="338" y="314"/>
                    </a:cubicBezTo>
                    <a:cubicBezTo>
                      <a:pt x="336" y="314"/>
                      <a:pt x="335" y="315"/>
                      <a:pt x="335" y="316"/>
                    </a:cubicBezTo>
                    <a:cubicBezTo>
                      <a:pt x="334" y="317"/>
                      <a:pt x="335" y="318"/>
                      <a:pt x="337" y="318"/>
                    </a:cubicBezTo>
                    <a:close/>
                    <a:moveTo>
                      <a:pt x="373" y="335"/>
                    </a:moveTo>
                    <a:cubicBezTo>
                      <a:pt x="374" y="335"/>
                      <a:pt x="376" y="333"/>
                      <a:pt x="377" y="333"/>
                    </a:cubicBezTo>
                    <a:cubicBezTo>
                      <a:pt x="378" y="332"/>
                      <a:pt x="378" y="331"/>
                      <a:pt x="377" y="330"/>
                    </a:cubicBezTo>
                    <a:cubicBezTo>
                      <a:pt x="375" y="330"/>
                      <a:pt x="373" y="330"/>
                      <a:pt x="373" y="331"/>
                    </a:cubicBezTo>
                    <a:cubicBezTo>
                      <a:pt x="372" y="331"/>
                      <a:pt x="371" y="333"/>
                      <a:pt x="371" y="334"/>
                    </a:cubicBezTo>
                    <a:cubicBezTo>
                      <a:pt x="371" y="336"/>
                      <a:pt x="372" y="336"/>
                      <a:pt x="373" y="335"/>
                    </a:cubicBezTo>
                    <a:close/>
                    <a:moveTo>
                      <a:pt x="161" y="364"/>
                    </a:moveTo>
                    <a:cubicBezTo>
                      <a:pt x="163" y="364"/>
                      <a:pt x="165" y="363"/>
                      <a:pt x="164" y="363"/>
                    </a:cubicBezTo>
                    <a:cubicBezTo>
                      <a:pt x="164" y="362"/>
                      <a:pt x="164" y="361"/>
                      <a:pt x="165" y="360"/>
                    </a:cubicBezTo>
                    <a:cubicBezTo>
                      <a:pt x="166" y="359"/>
                      <a:pt x="168" y="358"/>
                      <a:pt x="169" y="357"/>
                    </a:cubicBezTo>
                    <a:cubicBezTo>
                      <a:pt x="171" y="357"/>
                      <a:pt x="171" y="355"/>
                      <a:pt x="169" y="354"/>
                    </a:cubicBezTo>
                    <a:cubicBezTo>
                      <a:pt x="168" y="353"/>
                      <a:pt x="165" y="352"/>
                      <a:pt x="163" y="353"/>
                    </a:cubicBezTo>
                    <a:cubicBezTo>
                      <a:pt x="160" y="354"/>
                      <a:pt x="157" y="355"/>
                      <a:pt x="155" y="356"/>
                    </a:cubicBezTo>
                    <a:cubicBezTo>
                      <a:pt x="153" y="357"/>
                      <a:pt x="151" y="358"/>
                      <a:pt x="152" y="359"/>
                    </a:cubicBezTo>
                    <a:cubicBezTo>
                      <a:pt x="152" y="360"/>
                      <a:pt x="153" y="362"/>
                      <a:pt x="154" y="363"/>
                    </a:cubicBezTo>
                    <a:cubicBezTo>
                      <a:pt x="155" y="364"/>
                      <a:pt x="158" y="365"/>
                      <a:pt x="161" y="364"/>
                    </a:cubicBezTo>
                    <a:close/>
                    <a:moveTo>
                      <a:pt x="189" y="350"/>
                    </a:moveTo>
                    <a:cubicBezTo>
                      <a:pt x="190" y="349"/>
                      <a:pt x="190" y="348"/>
                      <a:pt x="189" y="347"/>
                    </a:cubicBezTo>
                    <a:cubicBezTo>
                      <a:pt x="188" y="346"/>
                      <a:pt x="186" y="345"/>
                      <a:pt x="185" y="346"/>
                    </a:cubicBezTo>
                    <a:cubicBezTo>
                      <a:pt x="184" y="346"/>
                      <a:pt x="184" y="348"/>
                      <a:pt x="185" y="349"/>
                    </a:cubicBezTo>
                    <a:cubicBezTo>
                      <a:pt x="186" y="350"/>
                      <a:pt x="188" y="350"/>
                      <a:pt x="189" y="350"/>
                    </a:cubicBezTo>
                    <a:close/>
                    <a:moveTo>
                      <a:pt x="182" y="358"/>
                    </a:moveTo>
                    <a:cubicBezTo>
                      <a:pt x="183" y="358"/>
                      <a:pt x="184" y="358"/>
                      <a:pt x="183" y="357"/>
                    </a:cubicBezTo>
                    <a:cubicBezTo>
                      <a:pt x="182" y="356"/>
                      <a:pt x="182" y="357"/>
                      <a:pt x="181" y="357"/>
                    </a:cubicBezTo>
                    <a:cubicBezTo>
                      <a:pt x="181" y="358"/>
                      <a:pt x="181" y="359"/>
                      <a:pt x="182" y="358"/>
                    </a:cubicBezTo>
                    <a:close/>
                    <a:moveTo>
                      <a:pt x="200" y="340"/>
                    </a:moveTo>
                    <a:cubicBezTo>
                      <a:pt x="203" y="340"/>
                      <a:pt x="208" y="339"/>
                      <a:pt x="211" y="339"/>
                    </a:cubicBezTo>
                    <a:cubicBezTo>
                      <a:pt x="214" y="339"/>
                      <a:pt x="215" y="338"/>
                      <a:pt x="213" y="338"/>
                    </a:cubicBezTo>
                    <a:cubicBezTo>
                      <a:pt x="212" y="337"/>
                      <a:pt x="209" y="337"/>
                      <a:pt x="207" y="337"/>
                    </a:cubicBezTo>
                    <a:cubicBezTo>
                      <a:pt x="205" y="337"/>
                      <a:pt x="202" y="337"/>
                      <a:pt x="199" y="337"/>
                    </a:cubicBezTo>
                    <a:cubicBezTo>
                      <a:pt x="197" y="338"/>
                      <a:pt x="193" y="338"/>
                      <a:pt x="191" y="339"/>
                    </a:cubicBezTo>
                    <a:cubicBezTo>
                      <a:pt x="189" y="340"/>
                      <a:pt x="189" y="340"/>
                      <a:pt x="191" y="340"/>
                    </a:cubicBezTo>
                    <a:cubicBezTo>
                      <a:pt x="194" y="341"/>
                      <a:pt x="198" y="340"/>
                      <a:pt x="200" y="340"/>
                    </a:cubicBezTo>
                    <a:close/>
                    <a:moveTo>
                      <a:pt x="231" y="333"/>
                    </a:moveTo>
                    <a:cubicBezTo>
                      <a:pt x="233" y="333"/>
                      <a:pt x="236" y="334"/>
                      <a:pt x="239" y="334"/>
                    </a:cubicBezTo>
                    <a:cubicBezTo>
                      <a:pt x="241" y="334"/>
                      <a:pt x="244" y="334"/>
                      <a:pt x="246" y="333"/>
                    </a:cubicBezTo>
                    <a:cubicBezTo>
                      <a:pt x="248" y="332"/>
                      <a:pt x="250" y="330"/>
                      <a:pt x="251" y="330"/>
                    </a:cubicBezTo>
                    <a:cubicBezTo>
                      <a:pt x="252" y="330"/>
                      <a:pt x="252" y="329"/>
                      <a:pt x="249" y="329"/>
                    </a:cubicBezTo>
                    <a:cubicBezTo>
                      <a:pt x="247" y="328"/>
                      <a:pt x="243" y="328"/>
                      <a:pt x="240" y="328"/>
                    </a:cubicBezTo>
                    <a:cubicBezTo>
                      <a:pt x="234" y="328"/>
                      <a:pt x="234" y="328"/>
                      <a:pt x="234" y="328"/>
                    </a:cubicBezTo>
                    <a:cubicBezTo>
                      <a:pt x="233" y="328"/>
                      <a:pt x="231" y="329"/>
                      <a:pt x="229" y="331"/>
                    </a:cubicBezTo>
                    <a:cubicBezTo>
                      <a:pt x="228" y="332"/>
                      <a:pt x="228" y="333"/>
                      <a:pt x="231" y="333"/>
                    </a:cubicBezTo>
                    <a:close/>
                    <a:moveTo>
                      <a:pt x="263" y="330"/>
                    </a:moveTo>
                    <a:cubicBezTo>
                      <a:pt x="265" y="330"/>
                      <a:pt x="266" y="329"/>
                      <a:pt x="266" y="329"/>
                    </a:cubicBezTo>
                    <a:cubicBezTo>
                      <a:pt x="266" y="328"/>
                      <a:pt x="265" y="327"/>
                      <a:pt x="265" y="327"/>
                    </a:cubicBezTo>
                    <a:cubicBezTo>
                      <a:pt x="264" y="327"/>
                      <a:pt x="263" y="328"/>
                      <a:pt x="262" y="328"/>
                    </a:cubicBezTo>
                    <a:cubicBezTo>
                      <a:pt x="261" y="329"/>
                      <a:pt x="262" y="329"/>
                      <a:pt x="263" y="330"/>
                    </a:cubicBez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E696511-80ED-4611-92F8-9B561E829BB4}"/>
              </a:ext>
            </a:extLst>
          </p:cNvPr>
          <p:cNvSpPr txBox="1"/>
          <p:nvPr/>
        </p:nvSpPr>
        <p:spPr>
          <a:xfrm>
            <a:off x="2159086" y="235148"/>
            <a:ext cx="80959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Neden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Almanya’da </a:t>
            </a:r>
            <a:r>
              <a:rPr lang="tr-TR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E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ğitim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GB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48648AF6-8929-481A-823C-880240FB1617}"/>
              </a:ext>
            </a:extLst>
          </p:cNvPr>
          <p:cNvGrpSpPr/>
          <p:nvPr/>
        </p:nvGrpSpPr>
        <p:grpSpPr>
          <a:xfrm>
            <a:off x="740095" y="2371481"/>
            <a:ext cx="645516" cy="997980"/>
            <a:chOff x="7478257" y="2193205"/>
            <a:chExt cx="452898" cy="700189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723F7FAE-0855-4C17-ACAF-398F2138887E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xmlns="" id="{898D089C-B070-47B3-90B4-122DBEF269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62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srgbClr val="282F39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E45717DA-2076-45B2-9F90-2FB291B96C4F}"/>
              </a:ext>
            </a:extLst>
          </p:cNvPr>
          <p:cNvSpPr txBox="1"/>
          <p:nvPr/>
        </p:nvSpPr>
        <p:spPr>
          <a:xfrm>
            <a:off x="1572759" y="2270568"/>
            <a:ext cx="590119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yıllarda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özellikle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Avrupa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ülkelerinde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tercihlerinden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Almanya’dır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Almanya’nın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tercih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edilmesinin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başlıca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sebepleri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ise 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kaliteli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tr-TR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imkânı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konforlu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yaşam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standartları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gibi fırsatları 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sunuyor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olmasıdır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Biz de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öğrencilerimizin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fırsatlardan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etkili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biçimde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yararlanabilmeleri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tasarlamış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olduğumuz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projeler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kapsamında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profesyonel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sunmaktayız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noktasında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önemli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projelerimizden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Ausbildung,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okuyup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hem de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çalışma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imkânı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sunar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15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67816" y="352355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Ausbildung </a:t>
            </a:r>
            <a:r>
              <a:rPr lang="en-US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Nedir</a:t>
            </a:r>
            <a:r>
              <a:rPr lang="en-US" sz="50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xmlns="" id="{2F99902F-E5B2-47F5-A522-A4D2881EEDBE}"/>
              </a:ext>
            </a:extLst>
          </p:cNvPr>
          <p:cNvSpPr>
            <a:spLocks/>
          </p:cNvSpPr>
          <p:nvPr/>
        </p:nvSpPr>
        <p:spPr bwMode="auto">
          <a:xfrm>
            <a:off x="4638102" y="1496113"/>
            <a:ext cx="3326914" cy="4075347"/>
          </a:xfrm>
          <a:custGeom>
            <a:avLst/>
            <a:gdLst>
              <a:gd name="T0" fmla="*/ 2834 w 4297"/>
              <a:gd name="T1" fmla="*/ 2902 h 5156"/>
              <a:gd name="T2" fmla="*/ 2717 w 4297"/>
              <a:gd name="T3" fmla="*/ 3318 h 5156"/>
              <a:gd name="T4" fmla="*/ 2541 w 4297"/>
              <a:gd name="T5" fmla="*/ 3918 h 5156"/>
              <a:gd name="T6" fmla="*/ 2463 w 4297"/>
              <a:gd name="T7" fmla="*/ 4084 h 5156"/>
              <a:gd name="T8" fmla="*/ 2371 w 4297"/>
              <a:gd name="T9" fmla="*/ 3601 h 5156"/>
              <a:gd name="T10" fmla="*/ 2268 w 4297"/>
              <a:gd name="T11" fmla="*/ 3275 h 5156"/>
              <a:gd name="T12" fmla="*/ 2368 w 4297"/>
              <a:gd name="T13" fmla="*/ 3096 h 5156"/>
              <a:gd name="T14" fmla="*/ 2740 w 4297"/>
              <a:gd name="T15" fmla="*/ 2525 h 5156"/>
              <a:gd name="T16" fmla="*/ 2706 w 4297"/>
              <a:gd name="T17" fmla="*/ 2287 h 5156"/>
              <a:gd name="T18" fmla="*/ 2803 w 4297"/>
              <a:gd name="T19" fmla="*/ 2033 h 5156"/>
              <a:gd name="T20" fmla="*/ 2858 w 4297"/>
              <a:gd name="T21" fmla="*/ 1838 h 5156"/>
              <a:gd name="T22" fmla="*/ 2938 w 4297"/>
              <a:gd name="T23" fmla="*/ 1775 h 5156"/>
              <a:gd name="T24" fmla="*/ 3039 w 4297"/>
              <a:gd name="T25" fmla="*/ 1393 h 5156"/>
              <a:gd name="T26" fmla="*/ 3003 w 4297"/>
              <a:gd name="T27" fmla="*/ 1286 h 5156"/>
              <a:gd name="T28" fmla="*/ 3016 w 4297"/>
              <a:gd name="T29" fmla="*/ 1057 h 5156"/>
              <a:gd name="T30" fmla="*/ 2993 w 4297"/>
              <a:gd name="T31" fmla="*/ 597 h 5156"/>
              <a:gd name="T32" fmla="*/ 2837 w 4297"/>
              <a:gd name="T33" fmla="*/ 398 h 5156"/>
              <a:gd name="T34" fmla="*/ 2735 w 4297"/>
              <a:gd name="T35" fmla="*/ 234 h 5156"/>
              <a:gd name="T36" fmla="*/ 2073 w 4297"/>
              <a:gd name="T37" fmla="*/ 25 h 5156"/>
              <a:gd name="T38" fmla="*/ 1323 w 4297"/>
              <a:gd name="T39" fmla="*/ 588 h 5156"/>
              <a:gd name="T40" fmla="*/ 1308 w 4297"/>
              <a:gd name="T41" fmla="*/ 1140 h 5156"/>
              <a:gd name="T42" fmla="*/ 1322 w 4297"/>
              <a:gd name="T43" fmla="*/ 1279 h 5156"/>
              <a:gd name="T44" fmla="*/ 1285 w 4297"/>
              <a:gd name="T45" fmla="*/ 1517 h 5156"/>
              <a:gd name="T46" fmla="*/ 1404 w 4297"/>
              <a:gd name="T47" fmla="*/ 1803 h 5156"/>
              <a:gd name="T48" fmla="*/ 1455 w 4297"/>
              <a:gd name="T49" fmla="*/ 1835 h 5156"/>
              <a:gd name="T50" fmla="*/ 1593 w 4297"/>
              <a:gd name="T51" fmla="*/ 2234 h 5156"/>
              <a:gd name="T52" fmla="*/ 1573 w 4297"/>
              <a:gd name="T53" fmla="*/ 2473 h 5156"/>
              <a:gd name="T54" fmla="*/ 1575 w 4297"/>
              <a:gd name="T55" fmla="*/ 2525 h 5156"/>
              <a:gd name="T56" fmla="*/ 1982 w 4297"/>
              <a:gd name="T57" fmla="*/ 3043 h 5156"/>
              <a:gd name="T58" fmla="*/ 1949 w 4297"/>
              <a:gd name="T59" fmla="*/ 3129 h 5156"/>
              <a:gd name="T60" fmla="*/ 2057 w 4297"/>
              <a:gd name="T61" fmla="*/ 3325 h 5156"/>
              <a:gd name="T62" fmla="*/ 1925 w 4297"/>
              <a:gd name="T63" fmla="*/ 3672 h 5156"/>
              <a:gd name="T64" fmla="*/ 1843 w 4297"/>
              <a:gd name="T65" fmla="*/ 4241 h 5156"/>
              <a:gd name="T66" fmla="*/ 1682 w 4297"/>
              <a:gd name="T67" fmla="*/ 3601 h 5156"/>
              <a:gd name="T68" fmla="*/ 1534 w 4297"/>
              <a:gd name="T69" fmla="*/ 3101 h 5156"/>
              <a:gd name="T70" fmla="*/ 1467 w 4297"/>
              <a:gd name="T71" fmla="*/ 2806 h 5156"/>
              <a:gd name="T72" fmla="*/ 1321 w 4297"/>
              <a:gd name="T73" fmla="*/ 2617 h 5156"/>
              <a:gd name="T74" fmla="*/ 826 w 4297"/>
              <a:gd name="T75" fmla="*/ 2826 h 5156"/>
              <a:gd name="T76" fmla="*/ 351 w 4297"/>
              <a:gd name="T77" fmla="*/ 3100 h 5156"/>
              <a:gd name="T78" fmla="*/ 122 w 4297"/>
              <a:gd name="T79" fmla="*/ 3586 h 5156"/>
              <a:gd name="T80" fmla="*/ 7 w 4297"/>
              <a:gd name="T81" fmla="*/ 4665 h 5156"/>
              <a:gd name="T82" fmla="*/ 308 w 4297"/>
              <a:gd name="T83" fmla="*/ 4919 h 5156"/>
              <a:gd name="T84" fmla="*/ 725 w 4297"/>
              <a:gd name="T85" fmla="*/ 5032 h 5156"/>
              <a:gd name="T86" fmla="*/ 1084 w 4297"/>
              <a:gd name="T87" fmla="*/ 5089 h 5156"/>
              <a:gd name="T88" fmla="*/ 1542 w 4297"/>
              <a:gd name="T89" fmla="*/ 5133 h 5156"/>
              <a:gd name="T90" fmla="*/ 2764 w 4297"/>
              <a:gd name="T91" fmla="*/ 5133 h 5156"/>
              <a:gd name="T92" fmla="*/ 3324 w 4297"/>
              <a:gd name="T93" fmla="*/ 5077 h 5156"/>
              <a:gd name="T94" fmla="*/ 3597 w 4297"/>
              <a:gd name="T95" fmla="*/ 5032 h 5156"/>
              <a:gd name="T96" fmla="*/ 3978 w 4297"/>
              <a:gd name="T97" fmla="*/ 4929 h 5156"/>
              <a:gd name="T98" fmla="*/ 4227 w 4297"/>
              <a:gd name="T99" fmla="*/ 3743 h 5156"/>
              <a:gd name="T100" fmla="*/ 4160 w 4297"/>
              <a:gd name="T101" fmla="*/ 3440 h 5156"/>
              <a:gd name="T102" fmla="*/ 3827 w 4297"/>
              <a:gd name="T103" fmla="*/ 2984 h 5156"/>
              <a:gd name="T104" fmla="*/ 3439 w 4297"/>
              <a:gd name="T105" fmla="*/ 2805 h 5156"/>
              <a:gd name="T106" fmla="*/ 2922 w 4297"/>
              <a:gd name="T107" fmla="*/ 2588 h 5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297" h="5156">
                <a:moveTo>
                  <a:pt x="2747" y="2504"/>
                </a:moveTo>
                <a:cubicBezTo>
                  <a:pt x="2758" y="2540"/>
                  <a:pt x="2846" y="2808"/>
                  <a:pt x="2834" y="2902"/>
                </a:cubicBezTo>
                <a:cubicBezTo>
                  <a:pt x="2829" y="2947"/>
                  <a:pt x="2813" y="2992"/>
                  <a:pt x="2801" y="3036"/>
                </a:cubicBezTo>
                <a:cubicBezTo>
                  <a:pt x="2773" y="3130"/>
                  <a:pt x="2745" y="3224"/>
                  <a:pt x="2717" y="3318"/>
                </a:cubicBezTo>
                <a:cubicBezTo>
                  <a:pt x="2686" y="3422"/>
                  <a:pt x="2656" y="3525"/>
                  <a:pt x="2626" y="3628"/>
                </a:cubicBezTo>
                <a:cubicBezTo>
                  <a:pt x="2598" y="3724"/>
                  <a:pt x="2569" y="3821"/>
                  <a:pt x="2541" y="3918"/>
                </a:cubicBezTo>
                <a:cubicBezTo>
                  <a:pt x="2524" y="3975"/>
                  <a:pt x="2480" y="4221"/>
                  <a:pt x="2471" y="4239"/>
                </a:cubicBezTo>
                <a:cubicBezTo>
                  <a:pt x="2469" y="4219"/>
                  <a:pt x="2466" y="4103"/>
                  <a:pt x="2463" y="4084"/>
                </a:cubicBezTo>
                <a:cubicBezTo>
                  <a:pt x="2453" y="4011"/>
                  <a:pt x="2444" y="3939"/>
                  <a:pt x="2430" y="3867"/>
                </a:cubicBezTo>
                <a:cubicBezTo>
                  <a:pt x="2413" y="3778"/>
                  <a:pt x="2394" y="3689"/>
                  <a:pt x="2371" y="3601"/>
                </a:cubicBezTo>
                <a:cubicBezTo>
                  <a:pt x="2347" y="3512"/>
                  <a:pt x="2323" y="3423"/>
                  <a:pt x="2270" y="3346"/>
                </a:cubicBezTo>
                <a:cubicBezTo>
                  <a:pt x="2250" y="3319"/>
                  <a:pt x="2256" y="3300"/>
                  <a:pt x="2268" y="3275"/>
                </a:cubicBezTo>
                <a:cubicBezTo>
                  <a:pt x="2293" y="3222"/>
                  <a:pt x="2325" y="3174"/>
                  <a:pt x="2364" y="3131"/>
                </a:cubicBezTo>
                <a:cubicBezTo>
                  <a:pt x="2376" y="3118"/>
                  <a:pt x="2375" y="3109"/>
                  <a:pt x="2368" y="3096"/>
                </a:cubicBezTo>
                <a:cubicBezTo>
                  <a:pt x="2331" y="3032"/>
                  <a:pt x="2265" y="2958"/>
                  <a:pt x="2158" y="2930"/>
                </a:cubicBezTo>
                <a:cubicBezTo>
                  <a:pt x="2189" y="2908"/>
                  <a:pt x="2564" y="2772"/>
                  <a:pt x="2740" y="2525"/>
                </a:cubicBezTo>
                <a:cubicBezTo>
                  <a:pt x="2744" y="2519"/>
                  <a:pt x="2748" y="2510"/>
                  <a:pt x="2746" y="2503"/>
                </a:cubicBezTo>
                <a:cubicBezTo>
                  <a:pt x="2733" y="2431"/>
                  <a:pt x="2719" y="2359"/>
                  <a:pt x="2706" y="2287"/>
                </a:cubicBezTo>
                <a:cubicBezTo>
                  <a:pt x="2704" y="2279"/>
                  <a:pt x="2706" y="2269"/>
                  <a:pt x="2710" y="2261"/>
                </a:cubicBezTo>
                <a:cubicBezTo>
                  <a:pt x="2749" y="2188"/>
                  <a:pt x="2778" y="2112"/>
                  <a:pt x="2803" y="2033"/>
                </a:cubicBezTo>
                <a:cubicBezTo>
                  <a:pt x="2821" y="1974"/>
                  <a:pt x="2837" y="1914"/>
                  <a:pt x="2855" y="1855"/>
                </a:cubicBezTo>
                <a:cubicBezTo>
                  <a:pt x="2856" y="1849"/>
                  <a:pt x="2858" y="1844"/>
                  <a:pt x="2858" y="1838"/>
                </a:cubicBezTo>
                <a:cubicBezTo>
                  <a:pt x="2860" y="1826"/>
                  <a:pt x="2863" y="1820"/>
                  <a:pt x="2878" y="1819"/>
                </a:cubicBezTo>
                <a:cubicBezTo>
                  <a:pt x="2906" y="1816"/>
                  <a:pt x="2923" y="1795"/>
                  <a:pt x="2938" y="1775"/>
                </a:cubicBezTo>
                <a:cubicBezTo>
                  <a:pt x="2979" y="1720"/>
                  <a:pt x="3001" y="1657"/>
                  <a:pt x="3018" y="1591"/>
                </a:cubicBezTo>
                <a:cubicBezTo>
                  <a:pt x="3035" y="1526"/>
                  <a:pt x="3044" y="1460"/>
                  <a:pt x="3039" y="1393"/>
                </a:cubicBezTo>
                <a:cubicBezTo>
                  <a:pt x="3036" y="1364"/>
                  <a:pt x="3030" y="1335"/>
                  <a:pt x="3018" y="1306"/>
                </a:cubicBezTo>
                <a:cubicBezTo>
                  <a:pt x="3015" y="1299"/>
                  <a:pt x="3010" y="1289"/>
                  <a:pt x="3003" y="1286"/>
                </a:cubicBezTo>
                <a:cubicBezTo>
                  <a:pt x="2986" y="1278"/>
                  <a:pt x="2990" y="1267"/>
                  <a:pt x="2991" y="1253"/>
                </a:cubicBezTo>
                <a:cubicBezTo>
                  <a:pt x="3001" y="1188"/>
                  <a:pt x="3011" y="1123"/>
                  <a:pt x="3016" y="1057"/>
                </a:cubicBezTo>
                <a:cubicBezTo>
                  <a:pt x="3023" y="979"/>
                  <a:pt x="3026" y="901"/>
                  <a:pt x="3028" y="822"/>
                </a:cubicBezTo>
                <a:cubicBezTo>
                  <a:pt x="3029" y="745"/>
                  <a:pt x="3020" y="669"/>
                  <a:pt x="2993" y="597"/>
                </a:cubicBezTo>
                <a:cubicBezTo>
                  <a:pt x="2968" y="528"/>
                  <a:pt x="2933" y="463"/>
                  <a:pt x="2873" y="417"/>
                </a:cubicBezTo>
                <a:cubicBezTo>
                  <a:pt x="2863" y="409"/>
                  <a:pt x="2849" y="405"/>
                  <a:pt x="2837" y="398"/>
                </a:cubicBezTo>
                <a:cubicBezTo>
                  <a:pt x="2830" y="393"/>
                  <a:pt x="2822" y="387"/>
                  <a:pt x="2819" y="379"/>
                </a:cubicBezTo>
                <a:cubicBezTo>
                  <a:pt x="2796" y="328"/>
                  <a:pt x="2769" y="279"/>
                  <a:pt x="2735" y="234"/>
                </a:cubicBezTo>
                <a:cubicBezTo>
                  <a:pt x="2666" y="146"/>
                  <a:pt x="2579" y="84"/>
                  <a:pt x="2473" y="48"/>
                </a:cubicBezTo>
                <a:cubicBezTo>
                  <a:pt x="2342" y="2"/>
                  <a:pt x="2208" y="0"/>
                  <a:pt x="2073" y="25"/>
                </a:cubicBezTo>
                <a:cubicBezTo>
                  <a:pt x="1846" y="67"/>
                  <a:pt x="1651" y="168"/>
                  <a:pt x="1489" y="331"/>
                </a:cubicBezTo>
                <a:cubicBezTo>
                  <a:pt x="1416" y="405"/>
                  <a:pt x="1359" y="490"/>
                  <a:pt x="1323" y="588"/>
                </a:cubicBezTo>
                <a:cubicBezTo>
                  <a:pt x="1300" y="653"/>
                  <a:pt x="1290" y="720"/>
                  <a:pt x="1287" y="787"/>
                </a:cubicBezTo>
                <a:cubicBezTo>
                  <a:pt x="1283" y="906"/>
                  <a:pt x="1290" y="1023"/>
                  <a:pt x="1308" y="1140"/>
                </a:cubicBezTo>
                <a:cubicBezTo>
                  <a:pt x="1314" y="1181"/>
                  <a:pt x="1320" y="1222"/>
                  <a:pt x="1325" y="1263"/>
                </a:cubicBezTo>
                <a:cubicBezTo>
                  <a:pt x="1326" y="1268"/>
                  <a:pt x="1325" y="1277"/>
                  <a:pt x="1322" y="1279"/>
                </a:cubicBezTo>
                <a:cubicBezTo>
                  <a:pt x="1285" y="1302"/>
                  <a:pt x="1280" y="1341"/>
                  <a:pt x="1277" y="1377"/>
                </a:cubicBezTo>
                <a:cubicBezTo>
                  <a:pt x="1273" y="1424"/>
                  <a:pt x="1277" y="1469"/>
                  <a:pt x="1285" y="1517"/>
                </a:cubicBezTo>
                <a:cubicBezTo>
                  <a:pt x="1293" y="1565"/>
                  <a:pt x="1298" y="1597"/>
                  <a:pt x="1310" y="1636"/>
                </a:cubicBezTo>
                <a:cubicBezTo>
                  <a:pt x="1329" y="1698"/>
                  <a:pt x="1353" y="1759"/>
                  <a:pt x="1404" y="1803"/>
                </a:cubicBezTo>
                <a:cubicBezTo>
                  <a:pt x="1414" y="1811"/>
                  <a:pt x="1429" y="1813"/>
                  <a:pt x="1440" y="1820"/>
                </a:cubicBezTo>
                <a:cubicBezTo>
                  <a:pt x="1446" y="1823"/>
                  <a:pt x="1454" y="1829"/>
                  <a:pt x="1455" y="1835"/>
                </a:cubicBezTo>
                <a:cubicBezTo>
                  <a:pt x="1473" y="1896"/>
                  <a:pt x="1487" y="1959"/>
                  <a:pt x="1508" y="2020"/>
                </a:cubicBezTo>
                <a:cubicBezTo>
                  <a:pt x="1533" y="2093"/>
                  <a:pt x="1560" y="2165"/>
                  <a:pt x="1593" y="2234"/>
                </a:cubicBezTo>
                <a:cubicBezTo>
                  <a:pt x="1608" y="2266"/>
                  <a:pt x="1610" y="2294"/>
                  <a:pt x="1603" y="2326"/>
                </a:cubicBezTo>
                <a:cubicBezTo>
                  <a:pt x="1592" y="2375"/>
                  <a:pt x="1582" y="2424"/>
                  <a:pt x="1573" y="2473"/>
                </a:cubicBezTo>
                <a:cubicBezTo>
                  <a:pt x="1570" y="2485"/>
                  <a:pt x="1567" y="2496"/>
                  <a:pt x="1567" y="2508"/>
                </a:cubicBezTo>
                <a:cubicBezTo>
                  <a:pt x="1566" y="2514"/>
                  <a:pt x="1571" y="2521"/>
                  <a:pt x="1575" y="2525"/>
                </a:cubicBezTo>
                <a:cubicBezTo>
                  <a:pt x="1789" y="2786"/>
                  <a:pt x="2084" y="2877"/>
                  <a:pt x="2158" y="2930"/>
                </a:cubicBezTo>
                <a:cubicBezTo>
                  <a:pt x="2099" y="2945"/>
                  <a:pt x="2015" y="3003"/>
                  <a:pt x="1982" y="3043"/>
                </a:cubicBezTo>
                <a:cubicBezTo>
                  <a:pt x="1967" y="3060"/>
                  <a:pt x="1957" y="3081"/>
                  <a:pt x="1946" y="3100"/>
                </a:cubicBezTo>
                <a:cubicBezTo>
                  <a:pt x="1939" y="3110"/>
                  <a:pt x="1939" y="3119"/>
                  <a:pt x="1949" y="3129"/>
                </a:cubicBezTo>
                <a:cubicBezTo>
                  <a:pt x="1997" y="3181"/>
                  <a:pt x="2034" y="3240"/>
                  <a:pt x="2060" y="3306"/>
                </a:cubicBezTo>
                <a:cubicBezTo>
                  <a:pt x="2062" y="3311"/>
                  <a:pt x="2061" y="3321"/>
                  <a:pt x="2057" y="3325"/>
                </a:cubicBezTo>
                <a:cubicBezTo>
                  <a:pt x="2012" y="3387"/>
                  <a:pt x="1988" y="3458"/>
                  <a:pt x="1965" y="3529"/>
                </a:cubicBezTo>
                <a:cubicBezTo>
                  <a:pt x="1951" y="3576"/>
                  <a:pt x="1937" y="3624"/>
                  <a:pt x="1925" y="3672"/>
                </a:cubicBezTo>
                <a:cubicBezTo>
                  <a:pt x="1909" y="3742"/>
                  <a:pt x="1893" y="3812"/>
                  <a:pt x="1881" y="3883"/>
                </a:cubicBezTo>
                <a:cubicBezTo>
                  <a:pt x="1867" y="3967"/>
                  <a:pt x="1845" y="4234"/>
                  <a:pt x="1843" y="4241"/>
                </a:cubicBezTo>
                <a:cubicBezTo>
                  <a:pt x="1834" y="4213"/>
                  <a:pt x="1786" y="3957"/>
                  <a:pt x="1769" y="3900"/>
                </a:cubicBezTo>
                <a:cubicBezTo>
                  <a:pt x="1740" y="3800"/>
                  <a:pt x="1711" y="3700"/>
                  <a:pt x="1682" y="3601"/>
                </a:cubicBezTo>
                <a:cubicBezTo>
                  <a:pt x="1662" y="3535"/>
                  <a:pt x="1642" y="3469"/>
                  <a:pt x="1623" y="3403"/>
                </a:cubicBezTo>
                <a:cubicBezTo>
                  <a:pt x="1593" y="3302"/>
                  <a:pt x="1564" y="3202"/>
                  <a:pt x="1534" y="3101"/>
                </a:cubicBezTo>
                <a:cubicBezTo>
                  <a:pt x="1522" y="3059"/>
                  <a:pt x="1510" y="3018"/>
                  <a:pt x="1497" y="2977"/>
                </a:cubicBezTo>
                <a:cubicBezTo>
                  <a:pt x="1480" y="2921"/>
                  <a:pt x="1472" y="2864"/>
                  <a:pt x="1467" y="2806"/>
                </a:cubicBezTo>
                <a:cubicBezTo>
                  <a:pt x="1462" y="2735"/>
                  <a:pt x="1569" y="2526"/>
                  <a:pt x="1568" y="2514"/>
                </a:cubicBezTo>
                <a:cubicBezTo>
                  <a:pt x="1523" y="2533"/>
                  <a:pt x="1364" y="2600"/>
                  <a:pt x="1321" y="2617"/>
                </a:cubicBezTo>
                <a:cubicBezTo>
                  <a:pt x="1259" y="2643"/>
                  <a:pt x="1196" y="2668"/>
                  <a:pt x="1134" y="2695"/>
                </a:cubicBezTo>
                <a:cubicBezTo>
                  <a:pt x="1031" y="2738"/>
                  <a:pt x="929" y="2783"/>
                  <a:pt x="826" y="2826"/>
                </a:cubicBezTo>
                <a:cubicBezTo>
                  <a:pt x="749" y="2859"/>
                  <a:pt x="672" y="2891"/>
                  <a:pt x="595" y="2925"/>
                </a:cubicBezTo>
                <a:cubicBezTo>
                  <a:pt x="502" y="2966"/>
                  <a:pt x="422" y="3026"/>
                  <a:pt x="351" y="3100"/>
                </a:cubicBezTo>
                <a:cubicBezTo>
                  <a:pt x="271" y="3185"/>
                  <a:pt x="208" y="3280"/>
                  <a:pt x="170" y="3390"/>
                </a:cubicBezTo>
                <a:cubicBezTo>
                  <a:pt x="148" y="3453"/>
                  <a:pt x="137" y="3521"/>
                  <a:pt x="122" y="3586"/>
                </a:cubicBezTo>
                <a:cubicBezTo>
                  <a:pt x="111" y="3633"/>
                  <a:pt x="102" y="3681"/>
                  <a:pt x="92" y="3728"/>
                </a:cubicBezTo>
                <a:cubicBezTo>
                  <a:pt x="29" y="4017"/>
                  <a:pt x="0" y="4609"/>
                  <a:pt x="7" y="4665"/>
                </a:cubicBezTo>
                <a:cubicBezTo>
                  <a:pt x="14" y="4719"/>
                  <a:pt x="42" y="4760"/>
                  <a:pt x="82" y="4795"/>
                </a:cubicBezTo>
                <a:cubicBezTo>
                  <a:pt x="148" y="4852"/>
                  <a:pt x="227" y="4889"/>
                  <a:pt x="308" y="4919"/>
                </a:cubicBezTo>
                <a:cubicBezTo>
                  <a:pt x="374" y="4943"/>
                  <a:pt x="440" y="4965"/>
                  <a:pt x="508" y="4983"/>
                </a:cubicBezTo>
                <a:cubicBezTo>
                  <a:pt x="579" y="5002"/>
                  <a:pt x="653" y="5017"/>
                  <a:pt x="725" y="5032"/>
                </a:cubicBezTo>
                <a:cubicBezTo>
                  <a:pt x="770" y="5042"/>
                  <a:pt x="814" y="5050"/>
                  <a:pt x="859" y="5057"/>
                </a:cubicBezTo>
                <a:cubicBezTo>
                  <a:pt x="934" y="5069"/>
                  <a:pt x="1009" y="5080"/>
                  <a:pt x="1084" y="5089"/>
                </a:cubicBezTo>
                <a:cubicBezTo>
                  <a:pt x="1181" y="5100"/>
                  <a:pt x="1279" y="5110"/>
                  <a:pt x="1376" y="5120"/>
                </a:cubicBezTo>
                <a:cubicBezTo>
                  <a:pt x="1431" y="5125"/>
                  <a:pt x="1486" y="5130"/>
                  <a:pt x="1542" y="5133"/>
                </a:cubicBezTo>
                <a:cubicBezTo>
                  <a:pt x="1815" y="5148"/>
                  <a:pt x="2089" y="5156"/>
                  <a:pt x="2363" y="5148"/>
                </a:cubicBezTo>
                <a:cubicBezTo>
                  <a:pt x="2497" y="5145"/>
                  <a:pt x="2630" y="5141"/>
                  <a:pt x="2764" y="5133"/>
                </a:cubicBezTo>
                <a:cubicBezTo>
                  <a:pt x="2883" y="5125"/>
                  <a:pt x="3002" y="5113"/>
                  <a:pt x="3120" y="5101"/>
                </a:cubicBezTo>
                <a:cubicBezTo>
                  <a:pt x="3188" y="5095"/>
                  <a:pt x="3256" y="5087"/>
                  <a:pt x="3324" y="5077"/>
                </a:cubicBezTo>
                <a:cubicBezTo>
                  <a:pt x="3367" y="5071"/>
                  <a:pt x="3410" y="5062"/>
                  <a:pt x="3454" y="5054"/>
                </a:cubicBezTo>
                <a:cubicBezTo>
                  <a:pt x="3501" y="5046"/>
                  <a:pt x="3549" y="5040"/>
                  <a:pt x="3597" y="5032"/>
                </a:cubicBezTo>
                <a:cubicBezTo>
                  <a:pt x="3643" y="5023"/>
                  <a:pt x="3689" y="5014"/>
                  <a:pt x="3734" y="5001"/>
                </a:cubicBezTo>
                <a:cubicBezTo>
                  <a:pt x="3816" y="4979"/>
                  <a:pt x="3898" y="4957"/>
                  <a:pt x="3978" y="4929"/>
                </a:cubicBezTo>
                <a:cubicBezTo>
                  <a:pt x="4075" y="4896"/>
                  <a:pt x="4169" y="4855"/>
                  <a:pt x="4245" y="4783"/>
                </a:cubicBezTo>
                <a:cubicBezTo>
                  <a:pt x="4297" y="4734"/>
                  <a:pt x="4266" y="3926"/>
                  <a:pt x="4227" y="3743"/>
                </a:cubicBezTo>
                <a:cubicBezTo>
                  <a:pt x="4217" y="3698"/>
                  <a:pt x="4208" y="3653"/>
                  <a:pt x="4198" y="3609"/>
                </a:cubicBezTo>
                <a:cubicBezTo>
                  <a:pt x="4186" y="3552"/>
                  <a:pt x="4173" y="3496"/>
                  <a:pt x="4160" y="3440"/>
                </a:cubicBezTo>
                <a:cubicBezTo>
                  <a:pt x="4146" y="3379"/>
                  <a:pt x="4120" y="3322"/>
                  <a:pt x="4088" y="3268"/>
                </a:cubicBezTo>
                <a:cubicBezTo>
                  <a:pt x="4023" y="3154"/>
                  <a:pt x="3936" y="3059"/>
                  <a:pt x="3827" y="2984"/>
                </a:cubicBezTo>
                <a:cubicBezTo>
                  <a:pt x="3767" y="2943"/>
                  <a:pt x="3700" y="2917"/>
                  <a:pt x="3634" y="2888"/>
                </a:cubicBezTo>
                <a:cubicBezTo>
                  <a:pt x="3569" y="2860"/>
                  <a:pt x="3504" y="2832"/>
                  <a:pt x="3439" y="2805"/>
                </a:cubicBezTo>
                <a:cubicBezTo>
                  <a:pt x="3332" y="2760"/>
                  <a:pt x="3225" y="2716"/>
                  <a:pt x="3118" y="2671"/>
                </a:cubicBezTo>
                <a:cubicBezTo>
                  <a:pt x="3053" y="2644"/>
                  <a:pt x="2987" y="2616"/>
                  <a:pt x="2922" y="2588"/>
                </a:cubicBezTo>
                <a:cubicBezTo>
                  <a:pt x="2904" y="2580"/>
                  <a:pt x="2772" y="2516"/>
                  <a:pt x="2747" y="2504"/>
                </a:cubicBezTo>
                <a:close/>
              </a:path>
            </a:pathLst>
          </a:custGeom>
          <a:solidFill>
            <a:srgbClr val="4FC1B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82F39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A6C4B592-2CDE-41DF-B9F8-4C97AE037FBC}"/>
              </a:ext>
            </a:extLst>
          </p:cNvPr>
          <p:cNvGrpSpPr/>
          <p:nvPr/>
        </p:nvGrpSpPr>
        <p:grpSpPr>
          <a:xfrm>
            <a:off x="6696692" y="4329460"/>
            <a:ext cx="889206" cy="889207"/>
            <a:chOff x="6810213" y="1414243"/>
            <a:chExt cx="692340" cy="692342"/>
          </a:xfrm>
          <a:solidFill>
            <a:srgbClr val="FF0000"/>
          </a:solidFill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xmlns="" id="{50F81374-CCCC-48AE-B936-136111BF4959}"/>
                </a:ext>
              </a:extLst>
            </p:cNvPr>
            <p:cNvSpPr/>
            <p:nvPr/>
          </p:nvSpPr>
          <p:spPr>
            <a:xfrm>
              <a:off x="7051989" y="1414243"/>
              <a:ext cx="208788" cy="692342"/>
            </a:xfrm>
            <a:prstGeom prst="roundRect">
              <a:avLst>
                <a:gd name="adj" fmla="val 1420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xmlns="" id="{04CE7B79-2D0B-4C56-BB9E-E4A55E63E582}"/>
                </a:ext>
              </a:extLst>
            </p:cNvPr>
            <p:cNvSpPr/>
            <p:nvPr/>
          </p:nvSpPr>
          <p:spPr>
            <a:xfrm rot="5400000">
              <a:off x="7051989" y="1414245"/>
              <a:ext cx="208787" cy="692340"/>
            </a:xfrm>
            <a:prstGeom prst="roundRect">
              <a:avLst>
                <a:gd name="adj" fmla="val 1420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90DB5C7A-0768-4B78-B522-9923C2948912}"/>
              </a:ext>
            </a:extLst>
          </p:cNvPr>
          <p:cNvSpPr txBox="1"/>
          <p:nvPr/>
        </p:nvSpPr>
        <p:spPr>
          <a:xfrm>
            <a:off x="1517679" y="1657502"/>
            <a:ext cx="3613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Ausbildung, Almanya'da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yaygın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mesleki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türüdür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mesleki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alma (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aynı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zamanda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pratik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programıdır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programın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asıl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avantajı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öğrencilerin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edindikleri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bilgiyi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anında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uygulayabilmeleridir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EA62FA78-7CCC-41EA-9380-78F2D9A60635}"/>
              </a:ext>
            </a:extLst>
          </p:cNvPr>
          <p:cNvSpPr txBox="1"/>
          <p:nvPr/>
        </p:nvSpPr>
        <p:spPr>
          <a:xfrm>
            <a:off x="1517679" y="4872770"/>
            <a:ext cx="3120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Ausbildung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Türkiye'deki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meslek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yüksekokulunda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alınan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Almanya'daki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karşılığıdır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5D574B45-1E29-4286-AF2E-BE64C8F237A1}"/>
              </a:ext>
            </a:extLst>
          </p:cNvPr>
          <p:cNvGrpSpPr/>
          <p:nvPr/>
        </p:nvGrpSpPr>
        <p:grpSpPr>
          <a:xfrm>
            <a:off x="347121" y="1648423"/>
            <a:ext cx="986589" cy="793267"/>
            <a:chOff x="2974206" y="2316971"/>
            <a:chExt cx="2877954" cy="2314021"/>
          </a:xfrm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xmlns="" id="{755BC23B-E1BB-4FF5-986D-55E82CC325E8}"/>
                </a:ext>
              </a:extLst>
            </p:cNvPr>
            <p:cNvSpPr/>
            <p:nvPr/>
          </p:nvSpPr>
          <p:spPr>
            <a:xfrm>
              <a:off x="3925437" y="2316971"/>
              <a:ext cx="975493" cy="720185"/>
            </a:xfrm>
            <a:prstGeom prst="roundRect">
              <a:avLst>
                <a:gd name="adj" fmla="val 14204"/>
              </a:avLst>
            </a:prstGeom>
            <a:noFill/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xmlns="" id="{B587B0F7-2A63-4F2B-8D44-D658B4130CC7}"/>
                </a:ext>
              </a:extLst>
            </p:cNvPr>
            <p:cNvSpPr/>
            <p:nvPr/>
          </p:nvSpPr>
          <p:spPr>
            <a:xfrm>
              <a:off x="2974206" y="2677064"/>
              <a:ext cx="2877954" cy="1953928"/>
            </a:xfrm>
            <a:prstGeom prst="roundRect">
              <a:avLst>
                <a:gd name="adj" fmla="val 142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xmlns="" id="{6A4080BC-E9E3-4C14-822A-64E4D5256CBD}"/>
                </a:ext>
              </a:extLst>
            </p:cNvPr>
            <p:cNvGrpSpPr/>
            <p:nvPr/>
          </p:nvGrpSpPr>
          <p:grpSpPr>
            <a:xfrm>
              <a:off x="3827647" y="3068491"/>
              <a:ext cx="1171074" cy="1171074"/>
              <a:chOff x="6725497" y="1329527"/>
              <a:chExt cx="861774" cy="861774"/>
            </a:xfrm>
          </p:grpSpPr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xmlns="" id="{E5BFE6DE-6E7E-4D4B-A718-75C68B48A7D6}"/>
                  </a:ext>
                </a:extLst>
              </p:cNvPr>
              <p:cNvSpPr/>
              <p:nvPr/>
            </p:nvSpPr>
            <p:spPr>
              <a:xfrm>
                <a:off x="7026443" y="1329527"/>
                <a:ext cx="259881" cy="861774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xmlns="" id="{C8671FEE-3784-407E-98D4-3D15E7DB4CCF}"/>
                  </a:ext>
                </a:extLst>
              </p:cNvPr>
              <p:cNvSpPr/>
              <p:nvPr/>
            </p:nvSpPr>
            <p:spPr>
              <a:xfrm rot="5400000">
                <a:off x="7026443" y="1329527"/>
                <a:ext cx="259881" cy="861774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B81D12BC-F458-4C96-9428-9B4FCF10D348}"/>
              </a:ext>
            </a:extLst>
          </p:cNvPr>
          <p:cNvSpPr txBox="1"/>
          <p:nvPr/>
        </p:nvSpPr>
        <p:spPr>
          <a:xfrm>
            <a:off x="8972928" y="1844406"/>
            <a:ext cx="2451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Ancak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Türkiye’ye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kıyasla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Ausbildung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AA2CDCA-81BD-45DE-BDDE-3EFE5EA4A58D}"/>
              </a:ext>
            </a:extLst>
          </p:cNvPr>
          <p:cNvSpPr txBox="1"/>
          <p:nvPr/>
        </p:nvSpPr>
        <p:spPr>
          <a:xfrm>
            <a:off x="8984412" y="4910073"/>
            <a:ext cx="2556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eğitimde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haftanın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günü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okulda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günü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geçer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xmlns="" id="{79F0363E-C2A7-4C32-8D22-3754400B9212}"/>
              </a:ext>
            </a:extLst>
          </p:cNvPr>
          <p:cNvGrpSpPr/>
          <p:nvPr/>
        </p:nvGrpSpPr>
        <p:grpSpPr>
          <a:xfrm>
            <a:off x="8284950" y="4817336"/>
            <a:ext cx="637399" cy="1408301"/>
            <a:chOff x="4435636" y="1324066"/>
            <a:chExt cx="2821062" cy="6232990"/>
          </a:xfrm>
        </p:grpSpPr>
        <p:sp>
          <p:nvSpPr>
            <p:cNvPr id="105" name="Block Arc 104">
              <a:extLst>
                <a:ext uri="{FF2B5EF4-FFF2-40B4-BE49-F238E27FC236}">
                  <a16:creationId xmlns:a16="http://schemas.microsoft.com/office/drawing/2014/main" xmlns="" id="{4789B6B7-B5B8-403D-90DB-A89DBEC6D168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6917730"/>
                <a:gd name="adj2" fmla="val 20677706"/>
                <a:gd name="adj3" fmla="val 161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06" name="Chord 105">
              <a:extLst>
                <a:ext uri="{FF2B5EF4-FFF2-40B4-BE49-F238E27FC236}">
                  <a16:creationId xmlns:a16="http://schemas.microsoft.com/office/drawing/2014/main" xmlns="" id="{DE49389A-1880-4174-AA7A-5C84BFB26DA8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7" name="Rectangle: Top Corners Rounded 106">
              <a:extLst>
                <a:ext uri="{FF2B5EF4-FFF2-40B4-BE49-F238E27FC236}">
                  <a16:creationId xmlns:a16="http://schemas.microsoft.com/office/drawing/2014/main" xmlns="" id="{53B86C2A-5B27-4A1E-8452-4B9D8E3938B9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xmlns="" id="{3E59C143-EFE1-4379-82BB-522531706A87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xmlns="" id="{AB257686-72EA-4A9F-B923-35358294B52B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xmlns="" id="{AA0576F8-0535-4E2E-93D3-F2276A1A4D89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xmlns="" id="{D6A36348-32EA-43A4-B185-C5B2FB2FC498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xmlns="" id="{5F3FA145-EF61-49E3-8606-44CF041468A3}"/>
              </a:ext>
            </a:extLst>
          </p:cNvPr>
          <p:cNvGrpSpPr/>
          <p:nvPr/>
        </p:nvGrpSpPr>
        <p:grpSpPr>
          <a:xfrm>
            <a:off x="499520" y="4936993"/>
            <a:ext cx="857252" cy="1098202"/>
            <a:chOff x="1116173" y="1449026"/>
            <a:chExt cx="3944362" cy="5053017"/>
          </a:xfrm>
        </p:grpSpPr>
        <p:sp>
          <p:nvSpPr>
            <p:cNvPr id="123" name="Freeform 5">
              <a:extLst>
                <a:ext uri="{FF2B5EF4-FFF2-40B4-BE49-F238E27FC236}">
                  <a16:creationId xmlns:a16="http://schemas.microsoft.com/office/drawing/2014/main" xmlns="" id="{5E4FC0F6-AB1F-4DB6-AD14-1577864CC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173" y="3932712"/>
              <a:ext cx="3310195" cy="2569331"/>
            </a:xfrm>
            <a:custGeom>
              <a:avLst/>
              <a:gdLst>
                <a:gd name="T0" fmla="*/ 885 w 5988"/>
                <a:gd name="T1" fmla="*/ 0 h 1834"/>
                <a:gd name="T2" fmla="*/ 889 w 5988"/>
                <a:gd name="T3" fmla="*/ 1267 h 1834"/>
                <a:gd name="T4" fmla="*/ 749 w 5988"/>
                <a:gd name="T5" fmla="*/ 1715 h 1834"/>
                <a:gd name="T6" fmla="*/ 454 w 5988"/>
                <a:gd name="T7" fmla="*/ 1831 h 1834"/>
                <a:gd name="T8" fmla="*/ 94 w 5988"/>
                <a:gd name="T9" fmla="*/ 1645 h 1834"/>
                <a:gd name="T10" fmla="*/ 26 w 5988"/>
                <a:gd name="T11" fmla="*/ 1327 h 1834"/>
                <a:gd name="T12" fmla="*/ 274 w 5988"/>
                <a:gd name="T13" fmla="*/ 948 h 1834"/>
                <a:gd name="T14" fmla="*/ 650 w 5988"/>
                <a:gd name="T15" fmla="*/ 813 h 1834"/>
                <a:gd name="T16" fmla="*/ 1295 w 5988"/>
                <a:gd name="T17" fmla="*/ 898 h 1834"/>
                <a:gd name="T18" fmla="*/ 1797 w 5988"/>
                <a:gd name="T19" fmla="*/ 1061 h 1834"/>
                <a:gd name="T20" fmla="*/ 2556 w 5988"/>
                <a:gd name="T21" fmla="*/ 1327 h 1834"/>
                <a:gd name="T22" fmla="*/ 3130 w 5988"/>
                <a:gd name="T23" fmla="*/ 1511 h 1834"/>
                <a:gd name="T24" fmla="*/ 5317 w 5988"/>
                <a:gd name="T25" fmla="*/ 1207 h 1834"/>
                <a:gd name="T26" fmla="*/ 5988 w 5988"/>
                <a:gd name="T27" fmla="*/ 407 h 1834"/>
                <a:gd name="connsiteX0" fmla="*/ 1445 w 8846"/>
                <a:gd name="connsiteY0" fmla="*/ 0 h 9986"/>
                <a:gd name="connsiteX1" fmla="*/ 1452 w 8846"/>
                <a:gd name="connsiteY1" fmla="*/ 6908 h 9986"/>
                <a:gd name="connsiteX2" fmla="*/ 1218 w 8846"/>
                <a:gd name="connsiteY2" fmla="*/ 9351 h 9986"/>
                <a:gd name="connsiteX3" fmla="*/ 725 w 8846"/>
                <a:gd name="connsiteY3" fmla="*/ 9984 h 9986"/>
                <a:gd name="connsiteX4" fmla="*/ 124 w 8846"/>
                <a:gd name="connsiteY4" fmla="*/ 8969 h 9986"/>
                <a:gd name="connsiteX5" fmla="*/ 10 w 8846"/>
                <a:gd name="connsiteY5" fmla="*/ 7236 h 9986"/>
                <a:gd name="connsiteX6" fmla="*/ 425 w 8846"/>
                <a:gd name="connsiteY6" fmla="*/ 5169 h 9986"/>
                <a:gd name="connsiteX7" fmla="*/ 1053 w 8846"/>
                <a:gd name="connsiteY7" fmla="*/ 4433 h 9986"/>
                <a:gd name="connsiteX8" fmla="*/ 2130 w 8846"/>
                <a:gd name="connsiteY8" fmla="*/ 4896 h 9986"/>
                <a:gd name="connsiteX9" fmla="*/ 2968 w 8846"/>
                <a:gd name="connsiteY9" fmla="*/ 5785 h 9986"/>
                <a:gd name="connsiteX10" fmla="*/ 4236 w 8846"/>
                <a:gd name="connsiteY10" fmla="*/ 7236 h 9986"/>
                <a:gd name="connsiteX11" fmla="*/ 5194 w 8846"/>
                <a:gd name="connsiteY11" fmla="*/ 8239 h 9986"/>
                <a:gd name="connsiteX12" fmla="*/ 8846 w 8846"/>
                <a:gd name="connsiteY12" fmla="*/ 6581 h 9986"/>
                <a:gd name="connsiteX0" fmla="*/ 1634 w 5872"/>
                <a:gd name="connsiteY0" fmla="*/ 0 h 10000"/>
                <a:gd name="connsiteX1" fmla="*/ 1641 w 5872"/>
                <a:gd name="connsiteY1" fmla="*/ 6918 h 10000"/>
                <a:gd name="connsiteX2" fmla="*/ 1377 w 5872"/>
                <a:gd name="connsiteY2" fmla="*/ 9364 h 10000"/>
                <a:gd name="connsiteX3" fmla="*/ 820 w 5872"/>
                <a:gd name="connsiteY3" fmla="*/ 9998 h 10000"/>
                <a:gd name="connsiteX4" fmla="*/ 140 w 5872"/>
                <a:gd name="connsiteY4" fmla="*/ 8982 h 10000"/>
                <a:gd name="connsiteX5" fmla="*/ 11 w 5872"/>
                <a:gd name="connsiteY5" fmla="*/ 7246 h 10000"/>
                <a:gd name="connsiteX6" fmla="*/ 480 w 5872"/>
                <a:gd name="connsiteY6" fmla="*/ 5176 h 10000"/>
                <a:gd name="connsiteX7" fmla="*/ 1190 w 5872"/>
                <a:gd name="connsiteY7" fmla="*/ 4439 h 10000"/>
                <a:gd name="connsiteX8" fmla="*/ 2408 w 5872"/>
                <a:gd name="connsiteY8" fmla="*/ 4903 h 10000"/>
                <a:gd name="connsiteX9" fmla="*/ 3355 w 5872"/>
                <a:gd name="connsiteY9" fmla="*/ 5793 h 10000"/>
                <a:gd name="connsiteX10" fmla="*/ 4789 w 5872"/>
                <a:gd name="connsiteY10" fmla="*/ 7246 h 10000"/>
                <a:gd name="connsiteX11" fmla="*/ 5872 w 5872"/>
                <a:gd name="connsiteY11" fmla="*/ 8251 h 10000"/>
                <a:gd name="connsiteX0" fmla="*/ 2783 w 10592"/>
                <a:gd name="connsiteY0" fmla="*/ 0 h 10000"/>
                <a:gd name="connsiteX1" fmla="*/ 2795 w 10592"/>
                <a:gd name="connsiteY1" fmla="*/ 6918 h 10000"/>
                <a:gd name="connsiteX2" fmla="*/ 2345 w 10592"/>
                <a:gd name="connsiteY2" fmla="*/ 9364 h 10000"/>
                <a:gd name="connsiteX3" fmla="*/ 1396 w 10592"/>
                <a:gd name="connsiteY3" fmla="*/ 9998 h 10000"/>
                <a:gd name="connsiteX4" fmla="*/ 238 w 10592"/>
                <a:gd name="connsiteY4" fmla="*/ 8982 h 10000"/>
                <a:gd name="connsiteX5" fmla="*/ 19 w 10592"/>
                <a:gd name="connsiteY5" fmla="*/ 7246 h 10000"/>
                <a:gd name="connsiteX6" fmla="*/ 817 w 10592"/>
                <a:gd name="connsiteY6" fmla="*/ 5176 h 10000"/>
                <a:gd name="connsiteX7" fmla="*/ 2027 w 10592"/>
                <a:gd name="connsiteY7" fmla="*/ 4439 h 10000"/>
                <a:gd name="connsiteX8" fmla="*/ 4101 w 10592"/>
                <a:gd name="connsiteY8" fmla="*/ 4903 h 10000"/>
                <a:gd name="connsiteX9" fmla="*/ 5714 w 10592"/>
                <a:gd name="connsiteY9" fmla="*/ 5793 h 10000"/>
                <a:gd name="connsiteX10" fmla="*/ 8156 w 10592"/>
                <a:gd name="connsiteY10" fmla="*/ 7246 h 10000"/>
                <a:gd name="connsiteX11" fmla="*/ 10592 w 10592"/>
                <a:gd name="connsiteY11" fmla="*/ 5575 h 10000"/>
                <a:gd name="connsiteX0" fmla="*/ 2783 w 8156"/>
                <a:gd name="connsiteY0" fmla="*/ 0 h 10000"/>
                <a:gd name="connsiteX1" fmla="*/ 2795 w 8156"/>
                <a:gd name="connsiteY1" fmla="*/ 6918 h 10000"/>
                <a:gd name="connsiteX2" fmla="*/ 2345 w 8156"/>
                <a:gd name="connsiteY2" fmla="*/ 9364 h 10000"/>
                <a:gd name="connsiteX3" fmla="*/ 1396 w 8156"/>
                <a:gd name="connsiteY3" fmla="*/ 9998 h 10000"/>
                <a:gd name="connsiteX4" fmla="*/ 238 w 8156"/>
                <a:gd name="connsiteY4" fmla="*/ 8982 h 10000"/>
                <a:gd name="connsiteX5" fmla="*/ 19 w 8156"/>
                <a:gd name="connsiteY5" fmla="*/ 7246 h 10000"/>
                <a:gd name="connsiteX6" fmla="*/ 817 w 8156"/>
                <a:gd name="connsiteY6" fmla="*/ 5176 h 10000"/>
                <a:gd name="connsiteX7" fmla="*/ 2027 w 8156"/>
                <a:gd name="connsiteY7" fmla="*/ 4439 h 10000"/>
                <a:gd name="connsiteX8" fmla="*/ 4101 w 8156"/>
                <a:gd name="connsiteY8" fmla="*/ 4903 h 10000"/>
                <a:gd name="connsiteX9" fmla="*/ 5714 w 8156"/>
                <a:gd name="connsiteY9" fmla="*/ 5793 h 10000"/>
                <a:gd name="connsiteX10" fmla="*/ 8156 w 8156"/>
                <a:gd name="connsiteY10" fmla="*/ 7246 h 10000"/>
                <a:gd name="connsiteX0" fmla="*/ 3412 w 9684"/>
                <a:gd name="connsiteY0" fmla="*/ 0 h 10000"/>
                <a:gd name="connsiteX1" fmla="*/ 3427 w 9684"/>
                <a:gd name="connsiteY1" fmla="*/ 6918 h 10000"/>
                <a:gd name="connsiteX2" fmla="*/ 2875 w 9684"/>
                <a:gd name="connsiteY2" fmla="*/ 9364 h 10000"/>
                <a:gd name="connsiteX3" fmla="*/ 1712 w 9684"/>
                <a:gd name="connsiteY3" fmla="*/ 9998 h 10000"/>
                <a:gd name="connsiteX4" fmla="*/ 292 w 9684"/>
                <a:gd name="connsiteY4" fmla="*/ 8982 h 10000"/>
                <a:gd name="connsiteX5" fmla="*/ 23 w 9684"/>
                <a:gd name="connsiteY5" fmla="*/ 7246 h 10000"/>
                <a:gd name="connsiteX6" fmla="*/ 1002 w 9684"/>
                <a:gd name="connsiteY6" fmla="*/ 5176 h 10000"/>
                <a:gd name="connsiteX7" fmla="*/ 2485 w 9684"/>
                <a:gd name="connsiteY7" fmla="*/ 4439 h 10000"/>
                <a:gd name="connsiteX8" fmla="*/ 5028 w 9684"/>
                <a:gd name="connsiteY8" fmla="*/ 4903 h 10000"/>
                <a:gd name="connsiteX9" fmla="*/ 7006 w 9684"/>
                <a:gd name="connsiteY9" fmla="*/ 5793 h 10000"/>
                <a:gd name="connsiteX10" fmla="*/ 9684 w 9684"/>
                <a:gd name="connsiteY10" fmla="*/ 1949 h 10000"/>
                <a:gd name="connsiteX0" fmla="*/ 3523 w 10000"/>
                <a:gd name="connsiteY0" fmla="*/ 0 h 10000"/>
                <a:gd name="connsiteX1" fmla="*/ 3539 w 10000"/>
                <a:gd name="connsiteY1" fmla="*/ 6918 h 10000"/>
                <a:gd name="connsiteX2" fmla="*/ 2969 w 10000"/>
                <a:gd name="connsiteY2" fmla="*/ 9364 h 10000"/>
                <a:gd name="connsiteX3" fmla="*/ 1768 w 10000"/>
                <a:gd name="connsiteY3" fmla="*/ 9998 h 10000"/>
                <a:gd name="connsiteX4" fmla="*/ 302 w 10000"/>
                <a:gd name="connsiteY4" fmla="*/ 8982 h 10000"/>
                <a:gd name="connsiteX5" fmla="*/ 24 w 10000"/>
                <a:gd name="connsiteY5" fmla="*/ 7246 h 10000"/>
                <a:gd name="connsiteX6" fmla="*/ 1035 w 10000"/>
                <a:gd name="connsiteY6" fmla="*/ 5176 h 10000"/>
                <a:gd name="connsiteX7" fmla="*/ 2566 w 10000"/>
                <a:gd name="connsiteY7" fmla="*/ 4439 h 10000"/>
                <a:gd name="connsiteX8" fmla="*/ 5192 w 10000"/>
                <a:gd name="connsiteY8" fmla="*/ 4903 h 10000"/>
                <a:gd name="connsiteX9" fmla="*/ 7235 w 10000"/>
                <a:gd name="connsiteY9" fmla="*/ 5793 h 10000"/>
                <a:gd name="connsiteX10" fmla="*/ 10000 w 10000"/>
                <a:gd name="connsiteY10" fmla="*/ 1949 h 10000"/>
                <a:gd name="connsiteX0" fmla="*/ 3523 w 10000"/>
                <a:gd name="connsiteY0" fmla="*/ 0 h 10000"/>
                <a:gd name="connsiteX1" fmla="*/ 3539 w 10000"/>
                <a:gd name="connsiteY1" fmla="*/ 6918 h 10000"/>
                <a:gd name="connsiteX2" fmla="*/ 2969 w 10000"/>
                <a:gd name="connsiteY2" fmla="*/ 9364 h 10000"/>
                <a:gd name="connsiteX3" fmla="*/ 1768 w 10000"/>
                <a:gd name="connsiteY3" fmla="*/ 9998 h 10000"/>
                <a:gd name="connsiteX4" fmla="*/ 302 w 10000"/>
                <a:gd name="connsiteY4" fmla="*/ 8982 h 10000"/>
                <a:gd name="connsiteX5" fmla="*/ 24 w 10000"/>
                <a:gd name="connsiteY5" fmla="*/ 7246 h 10000"/>
                <a:gd name="connsiteX6" fmla="*/ 1035 w 10000"/>
                <a:gd name="connsiteY6" fmla="*/ 5176 h 10000"/>
                <a:gd name="connsiteX7" fmla="*/ 2566 w 10000"/>
                <a:gd name="connsiteY7" fmla="*/ 4439 h 10000"/>
                <a:gd name="connsiteX8" fmla="*/ 5192 w 10000"/>
                <a:gd name="connsiteY8" fmla="*/ 4903 h 10000"/>
                <a:gd name="connsiteX9" fmla="*/ 7235 w 10000"/>
                <a:gd name="connsiteY9" fmla="*/ 5793 h 10000"/>
                <a:gd name="connsiteX10" fmla="*/ 10000 w 10000"/>
                <a:gd name="connsiteY10" fmla="*/ 1949 h 10000"/>
                <a:gd name="connsiteX0" fmla="*/ 3523 w 10000"/>
                <a:gd name="connsiteY0" fmla="*/ 0 h 10000"/>
                <a:gd name="connsiteX1" fmla="*/ 3539 w 10000"/>
                <a:gd name="connsiteY1" fmla="*/ 6918 h 10000"/>
                <a:gd name="connsiteX2" fmla="*/ 2969 w 10000"/>
                <a:gd name="connsiteY2" fmla="*/ 9364 h 10000"/>
                <a:gd name="connsiteX3" fmla="*/ 1768 w 10000"/>
                <a:gd name="connsiteY3" fmla="*/ 9998 h 10000"/>
                <a:gd name="connsiteX4" fmla="*/ 302 w 10000"/>
                <a:gd name="connsiteY4" fmla="*/ 8982 h 10000"/>
                <a:gd name="connsiteX5" fmla="*/ 24 w 10000"/>
                <a:gd name="connsiteY5" fmla="*/ 7246 h 10000"/>
                <a:gd name="connsiteX6" fmla="*/ 1035 w 10000"/>
                <a:gd name="connsiteY6" fmla="*/ 5176 h 10000"/>
                <a:gd name="connsiteX7" fmla="*/ 2566 w 10000"/>
                <a:gd name="connsiteY7" fmla="*/ 4439 h 10000"/>
                <a:gd name="connsiteX8" fmla="*/ 5192 w 10000"/>
                <a:gd name="connsiteY8" fmla="*/ 4903 h 10000"/>
                <a:gd name="connsiteX9" fmla="*/ 7235 w 10000"/>
                <a:gd name="connsiteY9" fmla="*/ 5793 h 10000"/>
                <a:gd name="connsiteX10" fmla="*/ 10000 w 10000"/>
                <a:gd name="connsiteY10" fmla="*/ 1949 h 10000"/>
                <a:gd name="connsiteX0" fmla="*/ 3523 w 10000"/>
                <a:gd name="connsiteY0" fmla="*/ 0 h 10000"/>
                <a:gd name="connsiteX1" fmla="*/ 3539 w 10000"/>
                <a:gd name="connsiteY1" fmla="*/ 6918 h 10000"/>
                <a:gd name="connsiteX2" fmla="*/ 2969 w 10000"/>
                <a:gd name="connsiteY2" fmla="*/ 9364 h 10000"/>
                <a:gd name="connsiteX3" fmla="*/ 1768 w 10000"/>
                <a:gd name="connsiteY3" fmla="*/ 9998 h 10000"/>
                <a:gd name="connsiteX4" fmla="*/ 302 w 10000"/>
                <a:gd name="connsiteY4" fmla="*/ 8982 h 10000"/>
                <a:gd name="connsiteX5" fmla="*/ 24 w 10000"/>
                <a:gd name="connsiteY5" fmla="*/ 7246 h 10000"/>
                <a:gd name="connsiteX6" fmla="*/ 1035 w 10000"/>
                <a:gd name="connsiteY6" fmla="*/ 5176 h 10000"/>
                <a:gd name="connsiteX7" fmla="*/ 2566 w 10000"/>
                <a:gd name="connsiteY7" fmla="*/ 4439 h 10000"/>
                <a:gd name="connsiteX8" fmla="*/ 5192 w 10000"/>
                <a:gd name="connsiteY8" fmla="*/ 4903 h 10000"/>
                <a:gd name="connsiteX9" fmla="*/ 7235 w 10000"/>
                <a:gd name="connsiteY9" fmla="*/ 5793 h 10000"/>
                <a:gd name="connsiteX10" fmla="*/ 10000 w 10000"/>
                <a:gd name="connsiteY10" fmla="*/ 1949 h 10000"/>
                <a:gd name="connsiteX0" fmla="*/ 3523 w 10000"/>
                <a:gd name="connsiteY0" fmla="*/ 0 h 10000"/>
                <a:gd name="connsiteX1" fmla="*/ 3539 w 10000"/>
                <a:gd name="connsiteY1" fmla="*/ 6918 h 10000"/>
                <a:gd name="connsiteX2" fmla="*/ 2969 w 10000"/>
                <a:gd name="connsiteY2" fmla="*/ 9364 h 10000"/>
                <a:gd name="connsiteX3" fmla="*/ 1768 w 10000"/>
                <a:gd name="connsiteY3" fmla="*/ 9998 h 10000"/>
                <a:gd name="connsiteX4" fmla="*/ 302 w 10000"/>
                <a:gd name="connsiteY4" fmla="*/ 8982 h 10000"/>
                <a:gd name="connsiteX5" fmla="*/ 24 w 10000"/>
                <a:gd name="connsiteY5" fmla="*/ 7246 h 10000"/>
                <a:gd name="connsiteX6" fmla="*/ 1035 w 10000"/>
                <a:gd name="connsiteY6" fmla="*/ 5176 h 10000"/>
                <a:gd name="connsiteX7" fmla="*/ 2566 w 10000"/>
                <a:gd name="connsiteY7" fmla="*/ 4439 h 10000"/>
                <a:gd name="connsiteX8" fmla="*/ 5192 w 10000"/>
                <a:gd name="connsiteY8" fmla="*/ 4903 h 10000"/>
                <a:gd name="connsiteX9" fmla="*/ 7235 w 10000"/>
                <a:gd name="connsiteY9" fmla="*/ 5793 h 10000"/>
                <a:gd name="connsiteX10" fmla="*/ 10000 w 10000"/>
                <a:gd name="connsiteY10" fmla="*/ 1949 h 10000"/>
                <a:gd name="connsiteX0" fmla="*/ 3523 w 10000"/>
                <a:gd name="connsiteY0" fmla="*/ 0 h 10000"/>
                <a:gd name="connsiteX1" fmla="*/ 3539 w 10000"/>
                <a:gd name="connsiteY1" fmla="*/ 6918 h 10000"/>
                <a:gd name="connsiteX2" fmla="*/ 2969 w 10000"/>
                <a:gd name="connsiteY2" fmla="*/ 9364 h 10000"/>
                <a:gd name="connsiteX3" fmla="*/ 1768 w 10000"/>
                <a:gd name="connsiteY3" fmla="*/ 9998 h 10000"/>
                <a:gd name="connsiteX4" fmla="*/ 302 w 10000"/>
                <a:gd name="connsiteY4" fmla="*/ 8982 h 10000"/>
                <a:gd name="connsiteX5" fmla="*/ 24 w 10000"/>
                <a:gd name="connsiteY5" fmla="*/ 7246 h 10000"/>
                <a:gd name="connsiteX6" fmla="*/ 1035 w 10000"/>
                <a:gd name="connsiteY6" fmla="*/ 5176 h 10000"/>
                <a:gd name="connsiteX7" fmla="*/ 2566 w 10000"/>
                <a:gd name="connsiteY7" fmla="*/ 4439 h 10000"/>
                <a:gd name="connsiteX8" fmla="*/ 5000 w 10000"/>
                <a:gd name="connsiteY8" fmla="*/ 5427 h 10000"/>
                <a:gd name="connsiteX9" fmla="*/ 7235 w 10000"/>
                <a:gd name="connsiteY9" fmla="*/ 5793 h 10000"/>
                <a:gd name="connsiteX10" fmla="*/ 10000 w 10000"/>
                <a:gd name="connsiteY10" fmla="*/ 1949 h 10000"/>
                <a:gd name="connsiteX0" fmla="*/ 3523 w 8964"/>
                <a:gd name="connsiteY0" fmla="*/ 0 h 10000"/>
                <a:gd name="connsiteX1" fmla="*/ 3539 w 8964"/>
                <a:gd name="connsiteY1" fmla="*/ 6918 h 10000"/>
                <a:gd name="connsiteX2" fmla="*/ 2969 w 8964"/>
                <a:gd name="connsiteY2" fmla="*/ 9364 h 10000"/>
                <a:gd name="connsiteX3" fmla="*/ 1768 w 8964"/>
                <a:gd name="connsiteY3" fmla="*/ 9998 h 10000"/>
                <a:gd name="connsiteX4" fmla="*/ 302 w 8964"/>
                <a:gd name="connsiteY4" fmla="*/ 8982 h 10000"/>
                <a:gd name="connsiteX5" fmla="*/ 24 w 8964"/>
                <a:gd name="connsiteY5" fmla="*/ 7246 h 10000"/>
                <a:gd name="connsiteX6" fmla="*/ 1035 w 8964"/>
                <a:gd name="connsiteY6" fmla="*/ 5176 h 10000"/>
                <a:gd name="connsiteX7" fmla="*/ 2566 w 8964"/>
                <a:gd name="connsiteY7" fmla="*/ 4439 h 10000"/>
                <a:gd name="connsiteX8" fmla="*/ 5000 w 8964"/>
                <a:gd name="connsiteY8" fmla="*/ 5427 h 10000"/>
                <a:gd name="connsiteX9" fmla="*/ 7235 w 8964"/>
                <a:gd name="connsiteY9" fmla="*/ 5793 h 10000"/>
                <a:gd name="connsiteX10" fmla="*/ 8963 w 8964"/>
                <a:gd name="connsiteY10" fmla="*/ 2142 h 10000"/>
                <a:gd name="connsiteX0" fmla="*/ 3930 w 10001"/>
                <a:gd name="connsiteY0" fmla="*/ 0 h 10000"/>
                <a:gd name="connsiteX1" fmla="*/ 3948 w 10001"/>
                <a:gd name="connsiteY1" fmla="*/ 6918 h 10000"/>
                <a:gd name="connsiteX2" fmla="*/ 3312 w 10001"/>
                <a:gd name="connsiteY2" fmla="*/ 9364 h 10000"/>
                <a:gd name="connsiteX3" fmla="*/ 1972 w 10001"/>
                <a:gd name="connsiteY3" fmla="*/ 9998 h 10000"/>
                <a:gd name="connsiteX4" fmla="*/ 337 w 10001"/>
                <a:gd name="connsiteY4" fmla="*/ 8982 h 10000"/>
                <a:gd name="connsiteX5" fmla="*/ 27 w 10001"/>
                <a:gd name="connsiteY5" fmla="*/ 7246 h 10000"/>
                <a:gd name="connsiteX6" fmla="*/ 1155 w 10001"/>
                <a:gd name="connsiteY6" fmla="*/ 5176 h 10000"/>
                <a:gd name="connsiteX7" fmla="*/ 2863 w 10001"/>
                <a:gd name="connsiteY7" fmla="*/ 4439 h 10000"/>
                <a:gd name="connsiteX8" fmla="*/ 5578 w 10001"/>
                <a:gd name="connsiteY8" fmla="*/ 5427 h 10000"/>
                <a:gd name="connsiteX9" fmla="*/ 8071 w 10001"/>
                <a:gd name="connsiteY9" fmla="*/ 5793 h 10000"/>
                <a:gd name="connsiteX10" fmla="*/ 9999 w 10001"/>
                <a:gd name="connsiteY10" fmla="*/ 2142 h 10000"/>
                <a:gd name="connsiteX0" fmla="*/ 3930 w 10001"/>
                <a:gd name="connsiteY0" fmla="*/ 0 h 10000"/>
                <a:gd name="connsiteX1" fmla="*/ 3948 w 10001"/>
                <a:gd name="connsiteY1" fmla="*/ 6918 h 10000"/>
                <a:gd name="connsiteX2" fmla="*/ 3312 w 10001"/>
                <a:gd name="connsiteY2" fmla="*/ 9364 h 10000"/>
                <a:gd name="connsiteX3" fmla="*/ 1972 w 10001"/>
                <a:gd name="connsiteY3" fmla="*/ 9998 h 10000"/>
                <a:gd name="connsiteX4" fmla="*/ 337 w 10001"/>
                <a:gd name="connsiteY4" fmla="*/ 8982 h 10000"/>
                <a:gd name="connsiteX5" fmla="*/ 27 w 10001"/>
                <a:gd name="connsiteY5" fmla="*/ 7246 h 10000"/>
                <a:gd name="connsiteX6" fmla="*/ 1155 w 10001"/>
                <a:gd name="connsiteY6" fmla="*/ 5176 h 10000"/>
                <a:gd name="connsiteX7" fmla="*/ 2863 w 10001"/>
                <a:gd name="connsiteY7" fmla="*/ 4439 h 10000"/>
                <a:gd name="connsiteX8" fmla="*/ 5578 w 10001"/>
                <a:gd name="connsiteY8" fmla="*/ 5427 h 10000"/>
                <a:gd name="connsiteX9" fmla="*/ 8071 w 10001"/>
                <a:gd name="connsiteY9" fmla="*/ 5793 h 10000"/>
                <a:gd name="connsiteX10" fmla="*/ 9999 w 10001"/>
                <a:gd name="connsiteY10" fmla="*/ 2142 h 10000"/>
                <a:gd name="connsiteX0" fmla="*/ 3930 w 10004"/>
                <a:gd name="connsiteY0" fmla="*/ 0 h 10000"/>
                <a:gd name="connsiteX1" fmla="*/ 3948 w 10004"/>
                <a:gd name="connsiteY1" fmla="*/ 6918 h 10000"/>
                <a:gd name="connsiteX2" fmla="*/ 3312 w 10004"/>
                <a:gd name="connsiteY2" fmla="*/ 9364 h 10000"/>
                <a:gd name="connsiteX3" fmla="*/ 1972 w 10004"/>
                <a:gd name="connsiteY3" fmla="*/ 9998 h 10000"/>
                <a:gd name="connsiteX4" fmla="*/ 337 w 10004"/>
                <a:gd name="connsiteY4" fmla="*/ 8982 h 10000"/>
                <a:gd name="connsiteX5" fmla="*/ 27 w 10004"/>
                <a:gd name="connsiteY5" fmla="*/ 7246 h 10000"/>
                <a:gd name="connsiteX6" fmla="*/ 1155 w 10004"/>
                <a:gd name="connsiteY6" fmla="*/ 5176 h 10000"/>
                <a:gd name="connsiteX7" fmla="*/ 2863 w 10004"/>
                <a:gd name="connsiteY7" fmla="*/ 4439 h 10000"/>
                <a:gd name="connsiteX8" fmla="*/ 5578 w 10004"/>
                <a:gd name="connsiteY8" fmla="*/ 5427 h 10000"/>
                <a:gd name="connsiteX9" fmla="*/ 8457 w 10004"/>
                <a:gd name="connsiteY9" fmla="*/ 6096 h 10000"/>
                <a:gd name="connsiteX10" fmla="*/ 9999 w 10004"/>
                <a:gd name="connsiteY10" fmla="*/ 2142 h 10000"/>
                <a:gd name="connsiteX0" fmla="*/ 3930 w 10004"/>
                <a:gd name="connsiteY0" fmla="*/ 0 h 10000"/>
                <a:gd name="connsiteX1" fmla="*/ 3948 w 10004"/>
                <a:gd name="connsiteY1" fmla="*/ 6918 h 10000"/>
                <a:gd name="connsiteX2" fmla="*/ 3312 w 10004"/>
                <a:gd name="connsiteY2" fmla="*/ 9364 h 10000"/>
                <a:gd name="connsiteX3" fmla="*/ 1972 w 10004"/>
                <a:gd name="connsiteY3" fmla="*/ 9998 h 10000"/>
                <a:gd name="connsiteX4" fmla="*/ 337 w 10004"/>
                <a:gd name="connsiteY4" fmla="*/ 8982 h 10000"/>
                <a:gd name="connsiteX5" fmla="*/ 27 w 10004"/>
                <a:gd name="connsiteY5" fmla="*/ 7246 h 10000"/>
                <a:gd name="connsiteX6" fmla="*/ 1155 w 10004"/>
                <a:gd name="connsiteY6" fmla="*/ 5176 h 10000"/>
                <a:gd name="connsiteX7" fmla="*/ 2863 w 10004"/>
                <a:gd name="connsiteY7" fmla="*/ 4439 h 10000"/>
                <a:gd name="connsiteX8" fmla="*/ 5578 w 10004"/>
                <a:gd name="connsiteY8" fmla="*/ 5427 h 10000"/>
                <a:gd name="connsiteX9" fmla="*/ 8457 w 10004"/>
                <a:gd name="connsiteY9" fmla="*/ 6096 h 10000"/>
                <a:gd name="connsiteX10" fmla="*/ 9999 w 10004"/>
                <a:gd name="connsiteY10" fmla="*/ 2142 h 10000"/>
                <a:gd name="connsiteX0" fmla="*/ 3930 w 10004"/>
                <a:gd name="connsiteY0" fmla="*/ 0 h 10000"/>
                <a:gd name="connsiteX1" fmla="*/ 3948 w 10004"/>
                <a:gd name="connsiteY1" fmla="*/ 6918 h 10000"/>
                <a:gd name="connsiteX2" fmla="*/ 3312 w 10004"/>
                <a:gd name="connsiteY2" fmla="*/ 9364 h 10000"/>
                <a:gd name="connsiteX3" fmla="*/ 1972 w 10004"/>
                <a:gd name="connsiteY3" fmla="*/ 9998 h 10000"/>
                <a:gd name="connsiteX4" fmla="*/ 337 w 10004"/>
                <a:gd name="connsiteY4" fmla="*/ 8982 h 10000"/>
                <a:gd name="connsiteX5" fmla="*/ 27 w 10004"/>
                <a:gd name="connsiteY5" fmla="*/ 7246 h 10000"/>
                <a:gd name="connsiteX6" fmla="*/ 919 w 10004"/>
                <a:gd name="connsiteY6" fmla="*/ 5176 h 10000"/>
                <a:gd name="connsiteX7" fmla="*/ 2863 w 10004"/>
                <a:gd name="connsiteY7" fmla="*/ 4439 h 10000"/>
                <a:gd name="connsiteX8" fmla="*/ 5578 w 10004"/>
                <a:gd name="connsiteY8" fmla="*/ 5427 h 10000"/>
                <a:gd name="connsiteX9" fmla="*/ 8457 w 10004"/>
                <a:gd name="connsiteY9" fmla="*/ 6096 h 10000"/>
                <a:gd name="connsiteX10" fmla="*/ 9999 w 10004"/>
                <a:gd name="connsiteY10" fmla="*/ 2142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004" h="10000">
                  <a:moveTo>
                    <a:pt x="3930" y="0"/>
                  </a:moveTo>
                  <a:cubicBezTo>
                    <a:pt x="3911" y="3560"/>
                    <a:pt x="3984" y="5401"/>
                    <a:pt x="3948" y="6918"/>
                  </a:cubicBezTo>
                  <a:cubicBezTo>
                    <a:pt x="3935" y="7480"/>
                    <a:pt x="3860" y="8660"/>
                    <a:pt x="3312" y="9364"/>
                  </a:cubicBezTo>
                  <a:cubicBezTo>
                    <a:pt x="2834" y="9970"/>
                    <a:pt x="2234" y="10014"/>
                    <a:pt x="1972" y="9998"/>
                  </a:cubicBezTo>
                  <a:cubicBezTo>
                    <a:pt x="1687" y="9981"/>
                    <a:pt x="858" y="9850"/>
                    <a:pt x="337" y="8982"/>
                  </a:cubicBezTo>
                  <a:cubicBezTo>
                    <a:pt x="-89" y="8278"/>
                    <a:pt x="0" y="7475"/>
                    <a:pt x="27" y="7246"/>
                  </a:cubicBezTo>
                  <a:cubicBezTo>
                    <a:pt x="162" y="6060"/>
                    <a:pt x="683" y="5390"/>
                    <a:pt x="919" y="5176"/>
                  </a:cubicBezTo>
                  <a:cubicBezTo>
                    <a:pt x="1539" y="4624"/>
                    <a:pt x="2087" y="4397"/>
                    <a:pt x="2863" y="4439"/>
                  </a:cubicBezTo>
                  <a:cubicBezTo>
                    <a:pt x="3640" y="4481"/>
                    <a:pt x="4714" y="4982"/>
                    <a:pt x="5578" y="5427"/>
                  </a:cubicBezTo>
                  <a:cubicBezTo>
                    <a:pt x="6596" y="5951"/>
                    <a:pt x="7208" y="6390"/>
                    <a:pt x="8457" y="6096"/>
                  </a:cubicBezTo>
                  <a:cubicBezTo>
                    <a:pt x="9782" y="5784"/>
                    <a:pt x="10049" y="4357"/>
                    <a:pt x="9999" y="2142"/>
                  </a:cubicBezTo>
                </a:path>
              </a:pathLst>
            </a:custGeom>
            <a:noFill/>
            <a:ln w="2540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xmlns="" id="{B0DAFA47-CC41-4713-BA33-F2A38EE83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558" y="1502553"/>
              <a:ext cx="526274" cy="1840163"/>
            </a:xfrm>
            <a:custGeom>
              <a:avLst/>
              <a:gdLst>
                <a:gd name="T0" fmla="*/ 375 w 375"/>
                <a:gd name="T1" fmla="*/ 1401 h 1441"/>
                <a:gd name="T2" fmla="*/ 289 w 375"/>
                <a:gd name="T3" fmla="*/ 1441 h 1441"/>
                <a:gd name="T4" fmla="*/ 125 w 375"/>
                <a:gd name="T5" fmla="*/ 859 h 1441"/>
                <a:gd name="T6" fmla="*/ 16 w 375"/>
                <a:gd name="T7" fmla="*/ 349 h 1441"/>
                <a:gd name="T8" fmla="*/ 86 w 375"/>
                <a:gd name="T9" fmla="*/ 73 h 1441"/>
                <a:gd name="T10" fmla="*/ 336 w 375"/>
                <a:gd name="T11" fmla="*/ 4 h 1441"/>
                <a:gd name="T12" fmla="*/ 359 w 375"/>
                <a:gd name="T13" fmla="*/ 4 h 1441"/>
                <a:gd name="T14" fmla="*/ 359 w 375"/>
                <a:gd name="T15" fmla="*/ 86 h 1441"/>
                <a:gd name="T16" fmla="*/ 319 w 375"/>
                <a:gd name="T17" fmla="*/ 86 h 1441"/>
                <a:gd name="T18" fmla="*/ 135 w 375"/>
                <a:gd name="T19" fmla="*/ 147 h 1441"/>
                <a:gd name="T20" fmla="*/ 100 w 375"/>
                <a:gd name="T21" fmla="*/ 323 h 1441"/>
                <a:gd name="T22" fmla="*/ 220 w 375"/>
                <a:gd name="T23" fmla="*/ 897 h 1441"/>
                <a:gd name="T24" fmla="*/ 375 w 375"/>
                <a:gd name="T25" fmla="*/ 1401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5" h="1441">
                  <a:moveTo>
                    <a:pt x="375" y="1401"/>
                  </a:moveTo>
                  <a:cubicBezTo>
                    <a:pt x="289" y="1441"/>
                    <a:pt x="289" y="1441"/>
                    <a:pt x="289" y="1441"/>
                  </a:cubicBezTo>
                  <a:cubicBezTo>
                    <a:pt x="289" y="1441"/>
                    <a:pt x="194" y="1175"/>
                    <a:pt x="125" y="859"/>
                  </a:cubicBezTo>
                  <a:cubicBezTo>
                    <a:pt x="57" y="549"/>
                    <a:pt x="21" y="423"/>
                    <a:pt x="16" y="349"/>
                  </a:cubicBezTo>
                  <a:cubicBezTo>
                    <a:pt x="10" y="275"/>
                    <a:pt x="0" y="162"/>
                    <a:pt x="86" y="73"/>
                  </a:cubicBezTo>
                  <a:cubicBezTo>
                    <a:pt x="156" y="0"/>
                    <a:pt x="289" y="4"/>
                    <a:pt x="336" y="4"/>
                  </a:cubicBezTo>
                  <a:cubicBezTo>
                    <a:pt x="354" y="4"/>
                    <a:pt x="359" y="4"/>
                    <a:pt x="359" y="4"/>
                  </a:cubicBezTo>
                  <a:cubicBezTo>
                    <a:pt x="359" y="86"/>
                    <a:pt x="359" y="86"/>
                    <a:pt x="359" y="86"/>
                  </a:cubicBezTo>
                  <a:cubicBezTo>
                    <a:pt x="359" y="86"/>
                    <a:pt x="338" y="86"/>
                    <a:pt x="319" y="86"/>
                  </a:cubicBezTo>
                  <a:cubicBezTo>
                    <a:pt x="266" y="86"/>
                    <a:pt x="174" y="87"/>
                    <a:pt x="135" y="147"/>
                  </a:cubicBezTo>
                  <a:cubicBezTo>
                    <a:pt x="91" y="212"/>
                    <a:pt x="97" y="266"/>
                    <a:pt x="100" y="323"/>
                  </a:cubicBezTo>
                  <a:cubicBezTo>
                    <a:pt x="104" y="380"/>
                    <a:pt x="154" y="598"/>
                    <a:pt x="220" y="897"/>
                  </a:cubicBezTo>
                  <a:cubicBezTo>
                    <a:pt x="300" y="1260"/>
                    <a:pt x="375" y="1401"/>
                    <a:pt x="375" y="14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5" name="Freeform 7">
              <a:extLst>
                <a:ext uri="{FF2B5EF4-FFF2-40B4-BE49-F238E27FC236}">
                  <a16:creationId xmlns:a16="http://schemas.microsoft.com/office/drawing/2014/main" xmlns="" id="{AA2E15D0-AB1B-4800-A66D-1A1755B32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301" y="1449026"/>
              <a:ext cx="377270" cy="228574"/>
            </a:xfrm>
            <a:custGeom>
              <a:avLst/>
              <a:gdLst>
                <a:gd name="T0" fmla="*/ 196 w 270"/>
                <a:gd name="T1" fmla="*/ 4 h 179"/>
                <a:gd name="T2" fmla="*/ 96 w 270"/>
                <a:gd name="T3" fmla="*/ 4 h 179"/>
                <a:gd name="T4" fmla="*/ 4 w 270"/>
                <a:gd name="T5" fmla="*/ 40 h 179"/>
                <a:gd name="T6" fmla="*/ 0 w 270"/>
                <a:gd name="T7" fmla="*/ 58 h 179"/>
                <a:gd name="T8" fmla="*/ 1 w 270"/>
                <a:gd name="T9" fmla="*/ 89 h 179"/>
                <a:gd name="T10" fmla="*/ 0 w 270"/>
                <a:gd name="T11" fmla="*/ 121 h 179"/>
                <a:gd name="T12" fmla="*/ 4 w 270"/>
                <a:gd name="T13" fmla="*/ 138 h 179"/>
                <a:gd name="T14" fmla="*/ 96 w 270"/>
                <a:gd name="T15" fmla="*/ 175 h 179"/>
                <a:gd name="T16" fmla="*/ 196 w 270"/>
                <a:gd name="T17" fmla="*/ 175 h 179"/>
                <a:gd name="T18" fmla="*/ 270 w 270"/>
                <a:gd name="T19" fmla="*/ 101 h 179"/>
                <a:gd name="T20" fmla="*/ 270 w 270"/>
                <a:gd name="T21" fmla="*/ 89 h 179"/>
                <a:gd name="T22" fmla="*/ 270 w 270"/>
                <a:gd name="T23" fmla="*/ 78 h 179"/>
                <a:gd name="T24" fmla="*/ 196 w 270"/>
                <a:gd name="T25" fmla="*/ 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0" h="179">
                  <a:moveTo>
                    <a:pt x="196" y="4"/>
                  </a:moveTo>
                  <a:cubicBezTo>
                    <a:pt x="196" y="4"/>
                    <a:pt x="119" y="0"/>
                    <a:pt x="96" y="4"/>
                  </a:cubicBezTo>
                  <a:cubicBezTo>
                    <a:pt x="74" y="7"/>
                    <a:pt x="15" y="25"/>
                    <a:pt x="4" y="40"/>
                  </a:cubicBezTo>
                  <a:cubicBezTo>
                    <a:pt x="0" y="47"/>
                    <a:pt x="0" y="54"/>
                    <a:pt x="0" y="58"/>
                  </a:cubicBezTo>
                  <a:cubicBezTo>
                    <a:pt x="0" y="66"/>
                    <a:pt x="0" y="78"/>
                    <a:pt x="1" y="89"/>
                  </a:cubicBezTo>
                  <a:cubicBezTo>
                    <a:pt x="0" y="101"/>
                    <a:pt x="0" y="113"/>
                    <a:pt x="0" y="121"/>
                  </a:cubicBezTo>
                  <a:cubicBezTo>
                    <a:pt x="0" y="124"/>
                    <a:pt x="0" y="132"/>
                    <a:pt x="4" y="138"/>
                  </a:cubicBezTo>
                  <a:cubicBezTo>
                    <a:pt x="15" y="153"/>
                    <a:pt x="74" y="172"/>
                    <a:pt x="96" y="175"/>
                  </a:cubicBezTo>
                  <a:cubicBezTo>
                    <a:pt x="119" y="179"/>
                    <a:pt x="196" y="175"/>
                    <a:pt x="196" y="175"/>
                  </a:cubicBezTo>
                  <a:cubicBezTo>
                    <a:pt x="237" y="175"/>
                    <a:pt x="270" y="142"/>
                    <a:pt x="270" y="101"/>
                  </a:cubicBezTo>
                  <a:cubicBezTo>
                    <a:pt x="270" y="89"/>
                    <a:pt x="270" y="89"/>
                    <a:pt x="270" y="89"/>
                  </a:cubicBezTo>
                  <a:cubicBezTo>
                    <a:pt x="270" y="78"/>
                    <a:pt x="270" y="78"/>
                    <a:pt x="270" y="78"/>
                  </a:cubicBezTo>
                  <a:cubicBezTo>
                    <a:pt x="270" y="37"/>
                    <a:pt x="237" y="4"/>
                    <a:pt x="196" y="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xmlns="" id="{21E4E3CE-14B2-4050-A6D2-FCC7CEBB9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260" y="1502553"/>
              <a:ext cx="523105" cy="1840163"/>
            </a:xfrm>
            <a:custGeom>
              <a:avLst/>
              <a:gdLst>
                <a:gd name="T0" fmla="*/ 0 w 375"/>
                <a:gd name="T1" fmla="*/ 1401 h 1441"/>
                <a:gd name="T2" fmla="*/ 86 w 375"/>
                <a:gd name="T3" fmla="*/ 1441 h 1441"/>
                <a:gd name="T4" fmla="*/ 250 w 375"/>
                <a:gd name="T5" fmla="*/ 859 h 1441"/>
                <a:gd name="T6" fmla="*/ 359 w 375"/>
                <a:gd name="T7" fmla="*/ 349 h 1441"/>
                <a:gd name="T8" fmla="*/ 289 w 375"/>
                <a:gd name="T9" fmla="*/ 73 h 1441"/>
                <a:gd name="T10" fmla="*/ 39 w 375"/>
                <a:gd name="T11" fmla="*/ 4 h 1441"/>
                <a:gd name="T12" fmla="*/ 16 w 375"/>
                <a:gd name="T13" fmla="*/ 4 h 1441"/>
                <a:gd name="T14" fmla="*/ 16 w 375"/>
                <a:gd name="T15" fmla="*/ 86 h 1441"/>
                <a:gd name="T16" fmla="*/ 56 w 375"/>
                <a:gd name="T17" fmla="*/ 86 h 1441"/>
                <a:gd name="T18" fmla="*/ 240 w 375"/>
                <a:gd name="T19" fmla="*/ 147 h 1441"/>
                <a:gd name="T20" fmla="*/ 275 w 375"/>
                <a:gd name="T21" fmla="*/ 323 h 1441"/>
                <a:gd name="T22" fmla="*/ 155 w 375"/>
                <a:gd name="T23" fmla="*/ 897 h 1441"/>
                <a:gd name="T24" fmla="*/ 0 w 375"/>
                <a:gd name="T25" fmla="*/ 1401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5" h="1441">
                  <a:moveTo>
                    <a:pt x="0" y="1401"/>
                  </a:moveTo>
                  <a:cubicBezTo>
                    <a:pt x="86" y="1441"/>
                    <a:pt x="86" y="1441"/>
                    <a:pt x="86" y="1441"/>
                  </a:cubicBezTo>
                  <a:cubicBezTo>
                    <a:pt x="86" y="1441"/>
                    <a:pt x="181" y="1175"/>
                    <a:pt x="250" y="859"/>
                  </a:cubicBezTo>
                  <a:cubicBezTo>
                    <a:pt x="318" y="549"/>
                    <a:pt x="353" y="423"/>
                    <a:pt x="359" y="349"/>
                  </a:cubicBezTo>
                  <a:cubicBezTo>
                    <a:pt x="364" y="275"/>
                    <a:pt x="375" y="162"/>
                    <a:pt x="289" y="73"/>
                  </a:cubicBezTo>
                  <a:cubicBezTo>
                    <a:pt x="219" y="0"/>
                    <a:pt x="86" y="4"/>
                    <a:pt x="39" y="4"/>
                  </a:cubicBezTo>
                  <a:cubicBezTo>
                    <a:pt x="21" y="4"/>
                    <a:pt x="16" y="4"/>
                    <a:pt x="16" y="4"/>
                  </a:cubicBezTo>
                  <a:cubicBezTo>
                    <a:pt x="16" y="86"/>
                    <a:pt x="16" y="86"/>
                    <a:pt x="16" y="86"/>
                  </a:cubicBezTo>
                  <a:cubicBezTo>
                    <a:pt x="16" y="86"/>
                    <a:pt x="36" y="86"/>
                    <a:pt x="56" y="86"/>
                  </a:cubicBezTo>
                  <a:cubicBezTo>
                    <a:pt x="109" y="86"/>
                    <a:pt x="200" y="87"/>
                    <a:pt x="240" y="147"/>
                  </a:cubicBezTo>
                  <a:cubicBezTo>
                    <a:pt x="283" y="212"/>
                    <a:pt x="278" y="266"/>
                    <a:pt x="275" y="323"/>
                  </a:cubicBezTo>
                  <a:cubicBezTo>
                    <a:pt x="271" y="380"/>
                    <a:pt x="221" y="598"/>
                    <a:pt x="155" y="897"/>
                  </a:cubicBezTo>
                  <a:cubicBezTo>
                    <a:pt x="75" y="1260"/>
                    <a:pt x="0" y="1401"/>
                    <a:pt x="0" y="14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127" name="Freeform 9">
              <a:extLst>
                <a:ext uri="{FF2B5EF4-FFF2-40B4-BE49-F238E27FC236}">
                  <a16:creationId xmlns:a16="http://schemas.microsoft.com/office/drawing/2014/main" xmlns="" id="{9460FF2C-B52D-48B0-A8EA-E9A4D3FB1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524" y="1449026"/>
              <a:ext cx="377270" cy="228574"/>
            </a:xfrm>
            <a:custGeom>
              <a:avLst/>
              <a:gdLst>
                <a:gd name="T0" fmla="*/ 74 w 270"/>
                <a:gd name="T1" fmla="*/ 4 h 179"/>
                <a:gd name="T2" fmla="*/ 174 w 270"/>
                <a:gd name="T3" fmla="*/ 4 h 179"/>
                <a:gd name="T4" fmla="*/ 265 w 270"/>
                <a:gd name="T5" fmla="*/ 40 h 179"/>
                <a:gd name="T6" fmla="*/ 269 w 270"/>
                <a:gd name="T7" fmla="*/ 58 h 179"/>
                <a:gd name="T8" fmla="*/ 269 w 270"/>
                <a:gd name="T9" fmla="*/ 89 h 179"/>
                <a:gd name="T10" fmla="*/ 269 w 270"/>
                <a:gd name="T11" fmla="*/ 121 h 179"/>
                <a:gd name="T12" fmla="*/ 265 w 270"/>
                <a:gd name="T13" fmla="*/ 138 h 179"/>
                <a:gd name="T14" fmla="*/ 174 w 270"/>
                <a:gd name="T15" fmla="*/ 175 h 179"/>
                <a:gd name="T16" fmla="*/ 74 w 270"/>
                <a:gd name="T17" fmla="*/ 175 h 179"/>
                <a:gd name="T18" fmla="*/ 0 w 270"/>
                <a:gd name="T19" fmla="*/ 101 h 179"/>
                <a:gd name="T20" fmla="*/ 0 w 270"/>
                <a:gd name="T21" fmla="*/ 89 h 179"/>
                <a:gd name="T22" fmla="*/ 0 w 270"/>
                <a:gd name="T23" fmla="*/ 78 h 179"/>
                <a:gd name="T24" fmla="*/ 74 w 270"/>
                <a:gd name="T25" fmla="*/ 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0" h="179">
                  <a:moveTo>
                    <a:pt x="74" y="4"/>
                  </a:moveTo>
                  <a:cubicBezTo>
                    <a:pt x="74" y="4"/>
                    <a:pt x="151" y="0"/>
                    <a:pt x="174" y="4"/>
                  </a:cubicBezTo>
                  <a:cubicBezTo>
                    <a:pt x="196" y="7"/>
                    <a:pt x="255" y="25"/>
                    <a:pt x="265" y="40"/>
                  </a:cubicBezTo>
                  <a:cubicBezTo>
                    <a:pt x="270" y="47"/>
                    <a:pt x="269" y="54"/>
                    <a:pt x="269" y="58"/>
                  </a:cubicBezTo>
                  <a:cubicBezTo>
                    <a:pt x="269" y="66"/>
                    <a:pt x="269" y="78"/>
                    <a:pt x="269" y="89"/>
                  </a:cubicBezTo>
                  <a:cubicBezTo>
                    <a:pt x="269" y="101"/>
                    <a:pt x="269" y="113"/>
                    <a:pt x="269" y="121"/>
                  </a:cubicBezTo>
                  <a:cubicBezTo>
                    <a:pt x="269" y="124"/>
                    <a:pt x="270" y="132"/>
                    <a:pt x="265" y="138"/>
                  </a:cubicBezTo>
                  <a:cubicBezTo>
                    <a:pt x="255" y="153"/>
                    <a:pt x="196" y="172"/>
                    <a:pt x="174" y="175"/>
                  </a:cubicBezTo>
                  <a:cubicBezTo>
                    <a:pt x="151" y="179"/>
                    <a:pt x="74" y="175"/>
                    <a:pt x="74" y="175"/>
                  </a:cubicBezTo>
                  <a:cubicBezTo>
                    <a:pt x="33" y="175"/>
                    <a:pt x="0" y="142"/>
                    <a:pt x="0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7"/>
                    <a:pt x="33" y="4"/>
                    <a:pt x="74" y="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8" name="Freeform 10">
              <a:extLst>
                <a:ext uri="{FF2B5EF4-FFF2-40B4-BE49-F238E27FC236}">
                  <a16:creationId xmlns:a16="http://schemas.microsoft.com/office/drawing/2014/main" xmlns="" id="{058B778B-84FD-4510-81EF-457CA64B4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784" y="3234216"/>
              <a:ext cx="1604186" cy="904169"/>
            </a:xfrm>
            <a:custGeom>
              <a:avLst/>
              <a:gdLst>
                <a:gd name="T0" fmla="*/ 1108 w 1146"/>
                <a:gd name="T1" fmla="*/ 30 h 708"/>
                <a:gd name="T2" fmla="*/ 1028 w 1146"/>
                <a:gd name="T3" fmla="*/ 1 h 708"/>
                <a:gd name="T4" fmla="*/ 972 w 1146"/>
                <a:gd name="T5" fmla="*/ 43 h 708"/>
                <a:gd name="T6" fmla="*/ 580 w 1146"/>
                <a:gd name="T7" fmla="*/ 527 h 708"/>
                <a:gd name="T8" fmla="*/ 573 w 1146"/>
                <a:gd name="T9" fmla="*/ 527 h 708"/>
                <a:gd name="T10" fmla="*/ 565 w 1146"/>
                <a:gd name="T11" fmla="*/ 527 h 708"/>
                <a:gd name="T12" fmla="*/ 174 w 1146"/>
                <a:gd name="T13" fmla="*/ 43 h 708"/>
                <a:gd name="T14" fmla="*/ 118 w 1146"/>
                <a:gd name="T15" fmla="*/ 1 h 708"/>
                <a:gd name="T16" fmla="*/ 37 w 1146"/>
                <a:gd name="T17" fmla="*/ 30 h 708"/>
                <a:gd name="T18" fmla="*/ 17 w 1146"/>
                <a:gd name="T19" fmla="*/ 106 h 708"/>
                <a:gd name="T20" fmla="*/ 565 w 1146"/>
                <a:gd name="T21" fmla="*/ 708 h 708"/>
                <a:gd name="T22" fmla="*/ 573 w 1146"/>
                <a:gd name="T23" fmla="*/ 708 h 708"/>
                <a:gd name="T24" fmla="*/ 580 w 1146"/>
                <a:gd name="T25" fmla="*/ 708 h 708"/>
                <a:gd name="T26" fmla="*/ 1129 w 1146"/>
                <a:gd name="T27" fmla="*/ 106 h 708"/>
                <a:gd name="T28" fmla="*/ 1108 w 1146"/>
                <a:gd name="T29" fmla="*/ 30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6" h="708">
                  <a:moveTo>
                    <a:pt x="1108" y="30"/>
                  </a:moveTo>
                  <a:cubicBezTo>
                    <a:pt x="1082" y="15"/>
                    <a:pt x="1060" y="3"/>
                    <a:pt x="1028" y="1"/>
                  </a:cubicBezTo>
                  <a:cubicBezTo>
                    <a:pt x="996" y="0"/>
                    <a:pt x="972" y="43"/>
                    <a:pt x="972" y="43"/>
                  </a:cubicBezTo>
                  <a:cubicBezTo>
                    <a:pt x="925" y="156"/>
                    <a:pt x="803" y="527"/>
                    <a:pt x="580" y="527"/>
                  </a:cubicBezTo>
                  <a:cubicBezTo>
                    <a:pt x="578" y="527"/>
                    <a:pt x="575" y="527"/>
                    <a:pt x="573" y="527"/>
                  </a:cubicBezTo>
                  <a:cubicBezTo>
                    <a:pt x="570" y="527"/>
                    <a:pt x="568" y="527"/>
                    <a:pt x="565" y="527"/>
                  </a:cubicBezTo>
                  <a:cubicBezTo>
                    <a:pt x="342" y="527"/>
                    <a:pt x="221" y="156"/>
                    <a:pt x="174" y="43"/>
                  </a:cubicBezTo>
                  <a:cubicBezTo>
                    <a:pt x="174" y="43"/>
                    <a:pt x="150" y="0"/>
                    <a:pt x="118" y="1"/>
                  </a:cubicBezTo>
                  <a:cubicBezTo>
                    <a:pt x="86" y="3"/>
                    <a:pt x="63" y="15"/>
                    <a:pt x="37" y="30"/>
                  </a:cubicBezTo>
                  <a:cubicBezTo>
                    <a:pt x="0" y="52"/>
                    <a:pt x="17" y="106"/>
                    <a:pt x="17" y="106"/>
                  </a:cubicBezTo>
                  <a:cubicBezTo>
                    <a:pt x="127" y="503"/>
                    <a:pt x="321" y="708"/>
                    <a:pt x="565" y="708"/>
                  </a:cubicBezTo>
                  <a:cubicBezTo>
                    <a:pt x="568" y="708"/>
                    <a:pt x="570" y="708"/>
                    <a:pt x="573" y="708"/>
                  </a:cubicBezTo>
                  <a:cubicBezTo>
                    <a:pt x="575" y="708"/>
                    <a:pt x="578" y="708"/>
                    <a:pt x="580" y="708"/>
                  </a:cubicBezTo>
                  <a:cubicBezTo>
                    <a:pt x="825" y="708"/>
                    <a:pt x="1019" y="503"/>
                    <a:pt x="1129" y="106"/>
                  </a:cubicBezTo>
                  <a:cubicBezTo>
                    <a:pt x="1129" y="106"/>
                    <a:pt x="1146" y="52"/>
                    <a:pt x="1108" y="3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xmlns="" id="{DD8B4F46-F00B-461A-BB72-96B4F5F0B78F}"/>
                </a:ext>
              </a:extLst>
            </p:cNvPr>
            <p:cNvGrpSpPr/>
            <p:nvPr/>
          </p:nvGrpSpPr>
          <p:grpSpPr>
            <a:xfrm>
              <a:off x="3792201" y="3504218"/>
              <a:ext cx="1268334" cy="1268334"/>
              <a:chOff x="10878116" y="3079787"/>
              <a:chExt cx="1268334" cy="1268334"/>
            </a:xfrm>
          </p:grpSpPr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xmlns="" id="{951CCCAE-245D-4770-9E84-999672270389}"/>
                  </a:ext>
                </a:extLst>
              </p:cNvPr>
              <p:cNvSpPr/>
              <p:nvPr/>
            </p:nvSpPr>
            <p:spPr>
              <a:xfrm>
                <a:off x="10878116" y="3079787"/>
                <a:ext cx="1268334" cy="126833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xmlns="" id="{1A62423E-8CFF-4ADA-A340-1FB9DD3DABAA}"/>
                  </a:ext>
                </a:extLst>
              </p:cNvPr>
              <p:cNvSpPr/>
              <p:nvPr/>
            </p:nvSpPr>
            <p:spPr>
              <a:xfrm>
                <a:off x="11015751" y="3217421"/>
                <a:ext cx="993065" cy="99306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xmlns="" id="{670A7E62-2EE5-4105-A47A-AD2EC491E22F}"/>
                  </a:ext>
                </a:extLst>
              </p:cNvPr>
              <p:cNvSpPr/>
              <p:nvPr/>
            </p:nvSpPr>
            <p:spPr>
              <a:xfrm>
                <a:off x="11314658" y="3518725"/>
                <a:ext cx="390457" cy="39045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xmlns="" id="{393B78A6-E577-49AC-B5D2-B7CE048A07A4}"/>
              </a:ext>
            </a:extLst>
          </p:cNvPr>
          <p:cNvGrpSpPr/>
          <p:nvPr/>
        </p:nvGrpSpPr>
        <p:grpSpPr>
          <a:xfrm>
            <a:off x="8142818" y="1777057"/>
            <a:ext cx="679517" cy="885329"/>
            <a:chOff x="4548054" y="1450410"/>
            <a:chExt cx="3179558" cy="4142582"/>
          </a:xfrm>
          <a:solidFill>
            <a:schemeClr val="bg1"/>
          </a:solidFill>
        </p:grpSpPr>
        <p:sp>
          <p:nvSpPr>
            <p:cNvPr id="134" name="Freeform 5">
              <a:extLst>
                <a:ext uri="{FF2B5EF4-FFF2-40B4-BE49-F238E27FC236}">
                  <a16:creationId xmlns:a16="http://schemas.microsoft.com/office/drawing/2014/main" xmlns="" id="{F80919ED-B1B4-4097-986F-392C22A29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054" y="1450410"/>
              <a:ext cx="1547946" cy="4142582"/>
            </a:xfrm>
            <a:custGeom>
              <a:avLst/>
              <a:gdLst>
                <a:gd name="T0" fmla="*/ 1949 w 1985"/>
                <a:gd name="T1" fmla="*/ 157 h 4526"/>
                <a:gd name="T2" fmla="*/ 1895 w 1985"/>
                <a:gd name="T3" fmla="*/ 86 h 4526"/>
                <a:gd name="T4" fmla="*/ 1649 w 1985"/>
                <a:gd name="T5" fmla="*/ 0 h 4526"/>
                <a:gd name="T6" fmla="*/ 1591 w 1985"/>
                <a:gd name="T7" fmla="*/ 6 h 4526"/>
                <a:gd name="T8" fmla="*/ 1551 w 1985"/>
                <a:gd name="T9" fmla="*/ 18 h 4526"/>
                <a:gd name="T10" fmla="*/ 1511 w 1985"/>
                <a:gd name="T11" fmla="*/ 35 h 4526"/>
                <a:gd name="T12" fmla="*/ 1474 w 1985"/>
                <a:gd name="T13" fmla="*/ 58 h 4526"/>
                <a:gd name="T14" fmla="*/ 1444 w 1985"/>
                <a:gd name="T15" fmla="*/ 83 h 4526"/>
                <a:gd name="T16" fmla="*/ 1413 w 1985"/>
                <a:gd name="T17" fmla="*/ 117 h 4526"/>
                <a:gd name="T18" fmla="*/ 1393 w 1985"/>
                <a:gd name="T19" fmla="*/ 147 h 4526"/>
                <a:gd name="T20" fmla="*/ 1372 w 1985"/>
                <a:gd name="T21" fmla="*/ 190 h 4526"/>
                <a:gd name="T22" fmla="*/ 1362 w 1985"/>
                <a:gd name="T23" fmla="*/ 221 h 4526"/>
                <a:gd name="T24" fmla="*/ 1352 w 1985"/>
                <a:gd name="T25" fmla="*/ 274 h 4526"/>
                <a:gd name="T26" fmla="*/ 511 w 1985"/>
                <a:gd name="T27" fmla="*/ 1010 h 4526"/>
                <a:gd name="T28" fmla="*/ 143 w 1985"/>
                <a:gd name="T29" fmla="*/ 1349 h 4526"/>
                <a:gd name="T30" fmla="*/ 369 w 1985"/>
                <a:gd name="T31" fmla="*/ 2012 h 4526"/>
                <a:gd name="T32" fmla="*/ 0 w 1985"/>
                <a:gd name="T33" fmla="*/ 2195 h 4526"/>
                <a:gd name="T34" fmla="*/ 71 w 1985"/>
                <a:gd name="T35" fmla="*/ 2915 h 4526"/>
                <a:gd name="T36" fmla="*/ 1212 w 1985"/>
                <a:gd name="T37" fmla="*/ 2000 h 4526"/>
                <a:gd name="T38" fmla="*/ 762 w 1985"/>
                <a:gd name="T39" fmla="*/ 2518 h 4526"/>
                <a:gd name="T40" fmla="*/ 664 w 1985"/>
                <a:gd name="T41" fmla="*/ 2599 h 4526"/>
                <a:gd name="T42" fmla="*/ 146 w 1985"/>
                <a:gd name="T43" fmla="*/ 3070 h 4526"/>
                <a:gd name="T44" fmla="*/ 609 w 1985"/>
                <a:gd name="T45" fmla="*/ 3657 h 4526"/>
                <a:gd name="T46" fmla="*/ 1256 w 1985"/>
                <a:gd name="T47" fmla="*/ 4257 h 4526"/>
                <a:gd name="T48" fmla="*/ 1410 w 1985"/>
                <a:gd name="T49" fmla="*/ 3833 h 4526"/>
                <a:gd name="T50" fmla="*/ 1623 w 1985"/>
                <a:gd name="T51" fmla="*/ 3490 h 4526"/>
                <a:gd name="T52" fmla="*/ 1478 w 1985"/>
                <a:gd name="T53" fmla="*/ 3902 h 4526"/>
                <a:gd name="T54" fmla="*/ 1353 w 1985"/>
                <a:gd name="T55" fmla="*/ 4264 h 4526"/>
                <a:gd name="T56" fmla="*/ 1985 w 1985"/>
                <a:gd name="T57" fmla="*/ 4228 h 4526"/>
                <a:gd name="T58" fmla="*/ 1985 w 1985"/>
                <a:gd name="T59" fmla="*/ 3779 h 4526"/>
                <a:gd name="T60" fmla="*/ 1985 w 1985"/>
                <a:gd name="T61" fmla="*/ 3451 h 4526"/>
                <a:gd name="T62" fmla="*/ 1985 w 1985"/>
                <a:gd name="T63" fmla="*/ 3213 h 4526"/>
                <a:gd name="T64" fmla="*/ 1082 w 1985"/>
                <a:gd name="T65" fmla="*/ 2987 h 4526"/>
                <a:gd name="T66" fmla="*/ 952 w 1985"/>
                <a:gd name="T67" fmla="*/ 3117 h 4526"/>
                <a:gd name="T68" fmla="*/ 823 w 1985"/>
                <a:gd name="T69" fmla="*/ 3197 h 4526"/>
                <a:gd name="T70" fmla="*/ 760 w 1985"/>
                <a:gd name="T71" fmla="*/ 3124 h 4526"/>
                <a:gd name="T72" fmla="*/ 1985 w 1985"/>
                <a:gd name="T73" fmla="*/ 2862 h 4526"/>
                <a:gd name="T74" fmla="*/ 1431 w 1985"/>
                <a:gd name="T75" fmla="*/ 1478 h 4526"/>
                <a:gd name="T76" fmla="*/ 1337 w 1985"/>
                <a:gd name="T77" fmla="*/ 1456 h 4526"/>
                <a:gd name="T78" fmla="*/ 806 w 1985"/>
                <a:gd name="T79" fmla="*/ 1179 h 4526"/>
                <a:gd name="T80" fmla="*/ 1170 w 1985"/>
                <a:gd name="T81" fmla="*/ 1239 h 4526"/>
                <a:gd name="T82" fmla="*/ 1985 w 1985"/>
                <a:gd name="T83" fmla="*/ 921 h 4526"/>
                <a:gd name="T84" fmla="*/ 1985 w 1985"/>
                <a:gd name="T85" fmla="*/ 299 h 4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85" h="4526">
                  <a:moveTo>
                    <a:pt x="1983" y="268"/>
                  </a:moveTo>
                  <a:cubicBezTo>
                    <a:pt x="1982" y="256"/>
                    <a:pt x="1980" y="244"/>
                    <a:pt x="1977" y="232"/>
                  </a:cubicBezTo>
                  <a:cubicBezTo>
                    <a:pt x="1971" y="205"/>
                    <a:pt x="1961" y="180"/>
                    <a:pt x="1949" y="157"/>
                  </a:cubicBezTo>
                  <a:cubicBezTo>
                    <a:pt x="1944" y="149"/>
                    <a:pt x="1939" y="140"/>
                    <a:pt x="1934" y="132"/>
                  </a:cubicBezTo>
                  <a:cubicBezTo>
                    <a:pt x="1923" y="116"/>
                    <a:pt x="1911" y="102"/>
                    <a:pt x="1897" y="88"/>
                  </a:cubicBezTo>
                  <a:cubicBezTo>
                    <a:pt x="1897" y="88"/>
                    <a:pt x="1896" y="87"/>
                    <a:pt x="1895" y="86"/>
                  </a:cubicBezTo>
                  <a:cubicBezTo>
                    <a:pt x="1848" y="40"/>
                    <a:pt x="1786" y="9"/>
                    <a:pt x="1717" y="2"/>
                  </a:cubicBezTo>
                  <a:cubicBezTo>
                    <a:pt x="1707" y="1"/>
                    <a:pt x="1697" y="0"/>
                    <a:pt x="1687" y="0"/>
                  </a:cubicBezTo>
                  <a:cubicBezTo>
                    <a:pt x="1649" y="0"/>
                    <a:pt x="1649" y="0"/>
                    <a:pt x="1649" y="0"/>
                  </a:cubicBezTo>
                  <a:cubicBezTo>
                    <a:pt x="1639" y="0"/>
                    <a:pt x="1629" y="1"/>
                    <a:pt x="1620" y="2"/>
                  </a:cubicBezTo>
                  <a:cubicBezTo>
                    <a:pt x="1616" y="2"/>
                    <a:pt x="1613" y="3"/>
                    <a:pt x="1610" y="3"/>
                  </a:cubicBezTo>
                  <a:cubicBezTo>
                    <a:pt x="1603" y="4"/>
                    <a:pt x="1597" y="5"/>
                    <a:pt x="1591" y="6"/>
                  </a:cubicBezTo>
                  <a:cubicBezTo>
                    <a:pt x="1587" y="7"/>
                    <a:pt x="1583" y="8"/>
                    <a:pt x="1579" y="9"/>
                  </a:cubicBezTo>
                  <a:cubicBezTo>
                    <a:pt x="1574" y="11"/>
                    <a:pt x="1568" y="12"/>
                    <a:pt x="1563" y="13"/>
                  </a:cubicBezTo>
                  <a:cubicBezTo>
                    <a:pt x="1559" y="15"/>
                    <a:pt x="1555" y="16"/>
                    <a:pt x="1551" y="18"/>
                  </a:cubicBezTo>
                  <a:cubicBezTo>
                    <a:pt x="1546" y="19"/>
                    <a:pt x="1541" y="21"/>
                    <a:pt x="1536" y="23"/>
                  </a:cubicBezTo>
                  <a:cubicBezTo>
                    <a:pt x="1532" y="25"/>
                    <a:pt x="1528" y="27"/>
                    <a:pt x="1524" y="29"/>
                  </a:cubicBezTo>
                  <a:cubicBezTo>
                    <a:pt x="1519" y="31"/>
                    <a:pt x="1515" y="33"/>
                    <a:pt x="1511" y="35"/>
                  </a:cubicBezTo>
                  <a:cubicBezTo>
                    <a:pt x="1507" y="37"/>
                    <a:pt x="1502" y="40"/>
                    <a:pt x="1498" y="42"/>
                  </a:cubicBezTo>
                  <a:cubicBezTo>
                    <a:pt x="1494" y="44"/>
                    <a:pt x="1491" y="47"/>
                    <a:pt x="1487" y="49"/>
                  </a:cubicBezTo>
                  <a:cubicBezTo>
                    <a:pt x="1483" y="52"/>
                    <a:pt x="1479" y="55"/>
                    <a:pt x="1474" y="58"/>
                  </a:cubicBezTo>
                  <a:cubicBezTo>
                    <a:pt x="1471" y="60"/>
                    <a:pt x="1468" y="63"/>
                    <a:pt x="1465" y="65"/>
                  </a:cubicBezTo>
                  <a:cubicBezTo>
                    <a:pt x="1460" y="69"/>
                    <a:pt x="1456" y="72"/>
                    <a:pt x="1452" y="76"/>
                  </a:cubicBezTo>
                  <a:cubicBezTo>
                    <a:pt x="1449" y="78"/>
                    <a:pt x="1447" y="81"/>
                    <a:pt x="1444" y="83"/>
                  </a:cubicBezTo>
                  <a:cubicBezTo>
                    <a:pt x="1440" y="87"/>
                    <a:pt x="1436" y="91"/>
                    <a:pt x="1432" y="96"/>
                  </a:cubicBezTo>
                  <a:cubicBezTo>
                    <a:pt x="1430" y="98"/>
                    <a:pt x="1427" y="100"/>
                    <a:pt x="1425" y="103"/>
                  </a:cubicBezTo>
                  <a:cubicBezTo>
                    <a:pt x="1421" y="107"/>
                    <a:pt x="1417" y="112"/>
                    <a:pt x="1413" y="117"/>
                  </a:cubicBezTo>
                  <a:cubicBezTo>
                    <a:pt x="1412" y="119"/>
                    <a:pt x="1410" y="122"/>
                    <a:pt x="1408" y="124"/>
                  </a:cubicBezTo>
                  <a:cubicBezTo>
                    <a:pt x="1404" y="129"/>
                    <a:pt x="1401" y="135"/>
                    <a:pt x="1397" y="140"/>
                  </a:cubicBezTo>
                  <a:cubicBezTo>
                    <a:pt x="1396" y="142"/>
                    <a:pt x="1395" y="144"/>
                    <a:pt x="1393" y="147"/>
                  </a:cubicBezTo>
                  <a:cubicBezTo>
                    <a:pt x="1390" y="152"/>
                    <a:pt x="1386" y="158"/>
                    <a:pt x="1383" y="165"/>
                  </a:cubicBezTo>
                  <a:cubicBezTo>
                    <a:pt x="1382" y="167"/>
                    <a:pt x="1381" y="169"/>
                    <a:pt x="1380" y="170"/>
                  </a:cubicBezTo>
                  <a:cubicBezTo>
                    <a:pt x="1377" y="177"/>
                    <a:pt x="1374" y="184"/>
                    <a:pt x="1372" y="190"/>
                  </a:cubicBezTo>
                  <a:cubicBezTo>
                    <a:pt x="1371" y="192"/>
                    <a:pt x="1370" y="194"/>
                    <a:pt x="1370" y="195"/>
                  </a:cubicBezTo>
                  <a:cubicBezTo>
                    <a:pt x="1367" y="203"/>
                    <a:pt x="1365" y="210"/>
                    <a:pt x="1363" y="217"/>
                  </a:cubicBezTo>
                  <a:cubicBezTo>
                    <a:pt x="1362" y="219"/>
                    <a:pt x="1362" y="220"/>
                    <a:pt x="1362" y="221"/>
                  </a:cubicBezTo>
                  <a:cubicBezTo>
                    <a:pt x="1359" y="229"/>
                    <a:pt x="1358" y="237"/>
                    <a:pt x="1356" y="245"/>
                  </a:cubicBezTo>
                  <a:cubicBezTo>
                    <a:pt x="1356" y="246"/>
                    <a:pt x="1356" y="247"/>
                    <a:pt x="1356" y="247"/>
                  </a:cubicBezTo>
                  <a:cubicBezTo>
                    <a:pt x="1354" y="256"/>
                    <a:pt x="1353" y="265"/>
                    <a:pt x="1352" y="274"/>
                  </a:cubicBezTo>
                  <a:cubicBezTo>
                    <a:pt x="1304" y="262"/>
                    <a:pt x="1253" y="255"/>
                    <a:pt x="1202" y="255"/>
                  </a:cubicBezTo>
                  <a:cubicBezTo>
                    <a:pt x="824" y="255"/>
                    <a:pt x="517" y="592"/>
                    <a:pt x="510" y="1010"/>
                  </a:cubicBezTo>
                  <a:cubicBezTo>
                    <a:pt x="510" y="1010"/>
                    <a:pt x="510" y="1010"/>
                    <a:pt x="511" y="1010"/>
                  </a:cubicBezTo>
                  <a:cubicBezTo>
                    <a:pt x="510" y="1018"/>
                    <a:pt x="510" y="1026"/>
                    <a:pt x="510" y="1033"/>
                  </a:cubicBezTo>
                  <a:cubicBezTo>
                    <a:pt x="510" y="1058"/>
                    <a:pt x="511" y="1083"/>
                    <a:pt x="513" y="1107"/>
                  </a:cubicBezTo>
                  <a:cubicBezTo>
                    <a:pt x="354" y="1121"/>
                    <a:pt x="217" y="1215"/>
                    <a:pt x="143" y="1349"/>
                  </a:cubicBezTo>
                  <a:cubicBezTo>
                    <a:pt x="110" y="1417"/>
                    <a:pt x="91" y="1495"/>
                    <a:pt x="91" y="1577"/>
                  </a:cubicBezTo>
                  <a:cubicBezTo>
                    <a:pt x="91" y="1665"/>
                    <a:pt x="112" y="1747"/>
                    <a:pt x="149" y="1818"/>
                  </a:cubicBezTo>
                  <a:cubicBezTo>
                    <a:pt x="200" y="1904"/>
                    <a:pt x="277" y="1972"/>
                    <a:pt x="369" y="2012"/>
                  </a:cubicBezTo>
                  <a:cubicBezTo>
                    <a:pt x="369" y="2116"/>
                    <a:pt x="369" y="2116"/>
                    <a:pt x="369" y="2116"/>
                  </a:cubicBezTo>
                  <a:cubicBezTo>
                    <a:pt x="254" y="2076"/>
                    <a:pt x="156" y="2000"/>
                    <a:pt x="88" y="1903"/>
                  </a:cubicBezTo>
                  <a:cubicBezTo>
                    <a:pt x="33" y="1985"/>
                    <a:pt x="0" y="2085"/>
                    <a:pt x="0" y="2195"/>
                  </a:cubicBezTo>
                  <a:cubicBezTo>
                    <a:pt x="0" y="2319"/>
                    <a:pt x="42" y="2432"/>
                    <a:pt x="111" y="2519"/>
                  </a:cubicBezTo>
                  <a:cubicBezTo>
                    <a:pt x="72" y="2592"/>
                    <a:pt x="50" y="2676"/>
                    <a:pt x="50" y="2767"/>
                  </a:cubicBezTo>
                  <a:cubicBezTo>
                    <a:pt x="50" y="2819"/>
                    <a:pt x="57" y="2868"/>
                    <a:pt x="71" y="2915"/>
                  </a:cubicBezTo>
                  <a:cubicBezTo>
                    <a:pt x="139" y="2676"/>
                    <a:pt x="358" y="2500"/>
                    <a:pt x="619" y="2500"/>
                  </a:cubicBezTo>
                  <a:cubicBezTo>
                    <a:pt x="635" y="2500"/>
                    <a:pt x="651" y="2501"/>
                    <a:pt x="667" y="2503"/>
                  </a:cubicBezTo>
                  <a:cubicBezTo>
                    <a:pt x="699" y="2226"/>
                    <a:pt x="929" y="2010"/>
                    <a:pt x="1212" y="2000"/>
                  </a:cubicBezTo>
                  <a:cubicBezTo>
                    <a:pt x="1212" y="2096"/>
                    <a:pt x="1212" y="2096"/>
                    <a:pt x="1212" y="2096"/>
                  </a:cubicBezTo>
                  <a:cubicBezTo>
                    <a:pt x="977" y="2106"/>
                    <a:pt x="787" y="2287"/>
                    <a:pt x="762" y="2518"/>
                  </a:cubicBezTo>
                  <a:cubicBezTo>
                    <a:pt x="762" y="2518"/>
                    <a:pt x="762" y="2518"/>
                    <a:pt x="762" y="2518"/>
                  </a:cubicBezTo>
                  <a:cubicBezTo>
                    <a:pt x="760" y="2536"/>
                    <a:pt x="759" y="2553"/>
                    <a:pt x="759" y="2571"/>
                  </a:cubicBezTo>
                  <a:cubicBezTo>
                    <a:pt x="759" y="2587"/>
                    <a:pt x="760" y="2603"/>
                    <a:pt x="762" y="2619"/>
                  </a:cubicBezTo>
                  <a:cubicBezTo>
                    <a:pt x="730" y="2609"/>
                    <a:pt x="698" y="2602"/>
                    <a:pt x="664" y="2599"/>
                  </a:cubicBezTo>
                  <a:cubicBezTo>
                    <a:pt x="664" y="2599"/>
                    <a:pt x="664" y="2599"/>
                    <a:pt x="664" y="2599"/>
                  </a:cubicBezTo>
                  <a:cubicBezTo>
                    <a:pt x="649" y="2598"/>
                    <a:pt x="634" y="2597"/>
                    <a:pt x="619" y="2597"/>
                  </a:cubicBezTo>
                  <a:cubicBezTo>
                    <a:pt x="358" y="2597"/>
                    <a:pt x="146" y="2809"/>
                    <a:pt x="146" y="3070"/>
                  </a:cubicBezTo>
                  <a:cubicBezTo>
                    <a:pt x="146" y="3329"/>
                    <a:pt x="354" y="3539"/>
                    <a:pt x="612" y="3543"/>
                  </a:cubicBezTo>
                  <a:cubicBezTo>
                    <a:pt x="610" y="3568"/>
                    <a:pt x="608" y="3592"/>
                    <a:pt x="608" y="3618"/>
                  </a:cubicBezTo>
                  <a:cubicBezTo>
                    <a:pt x="608" y="3631"/>
                    <a:pt x="609" y="3644"/>
                    <a:pt x="609" y="3657"/>
                  </a:cubicBezTo>
                  <a:cubicBezTo>
                    <a:pt x="609" y="3661"/>
                    <a:pt x="609" y="3664"/>
                    <a:pt x="609" y="3668"/>
                  </a:cubicBezTo>
                  <a:cubicBezTo>
                    <a:pt x="609" y="3999"/>
                    <a:pt x="855" y="4267"/>
                    <a:pt x="1158" y="4267"/>
                  </a:cubicBezTo>
                  <a:cubicBezTo>
                    <a:pt x="1192" y="4267"/>
                    <a:pt x="1224" y="4264"/>
                    <a:pt x="1256" y="4257"/>
                  </a:cubicBezTo>
                  <a:cubicBezTo>
                    <a:pt x="1255" y="4246"/>
                    <a:pt x="1255" y="4235"/>
                    <a:pt x="1255" y="4224"/>
                  </a:cubicBezTo>
                  <a:cubicBezTo>
                    <a:pt x="1255" y="4073"/>
                    <a:pt x="1314" y="3935"/>
                    <a:pt x="1410" y="3833"/>
                  </a:cubicBezTo>
                  <a:cubicBezTo>
                    <a:pt x="1410" y="3833"/>
                    <a:pt x="1410" y="3833"/>
                    <a:pt x="1410" y="3833"/>
                  </a:cubicBezTo>
                  <a:cubicBezTo>
                    <a:pt x="1482" y="3751"/>
                    <a:pt x="1527" y="3643"/>
                    <a:pt x="1528" y="3524"/>
                  </a:cubicBezTo>
                  <a:cubicBezTo>
                    <a:pt x="1528" y="3512"/>
                    <a:pt x="1527" y="3501"/>
                    <a:pt x="1526" y="3489"/>
                  </a:cubicBezTo>
                  <a:cubicBezTo>
                    <a:pt x="1623" y="3490"/>
                    <a:pt x="1623" y="3490"/>
                    <a:pt x="1623" y="3490"/>
                  </a:cubicBezTo>
                  <a:cubicBezTo>
                    <a:pt x="1624" y="3501"/>
                    <a:pt x="1624" y="3513"/>
                    <a:pt x="1624" y="3525"/>
                  </a:cubicBezTo>
                  <a:cubicBezTo>
                    <a:pt x="1623" y="3670"/>
                    <a:pt x="1568" y="3802"/>
                    <a:pt x="1478" y="3902"/>
                  </a:cubicBezTo>
                  <a:cubicBezTo>
                    <a:pt x="1478" y="3902"/>
                    <a:pt x="1478" y="3902"/>
                    <a:pt x="1478" y="3902"/>
                  </a:cubicBezTo>
                  <a:cubicBezTo>
                    <a:pt x="1478" y="3902"/>
                    <a:pt x="1478" y="3902"/>
                    <a:pt x="1478" y="3902"/>
                  </a:cubicBezTo>
                  <a:cubicBezTo>
                    <a:pt x="1400" y="3987"/>
                    <a:pt x="1351" y="4099"/>
                    <a:pt x="1351" y="4224"/>
                  </a:cubicBezTo>
                  <a:cubicBezTo>
                    <a:pt x="1351" y="4237"/>
                    <a:pt x="1352" y="4251"/>
                    <a:pt x="1353" y="4264"/>
                  </a:cubicBezTo>
                  <a:cubicBezTo>
                    <a:pt x="1371" y="4411"/>
                    <a:pt x="1497" y="4526"/>
                    <a:pt x="1649" y="4526"/>
                  </a:cubicBezTo>
                  <a:cubicBezTo>
                    <a:pt x="1687" y="4526"/>
                    <a:pt x="1687" y="4526"/>
                    <a:pt x="1687" y="4526"/>
                  </a:cubicBezTo>
                  <a:cubicBezTo>
                    <a:pt x="1851" y="4526"/>
                    <a:pt x="1985" y="4392"/>
                    <a:pt x="1985" y="4228"/>
                  </a:cubicBezTo>
                  <a:cubicBezTo>
                    <a:pt x="1985" y="4213"/>
                    <a:pt x="1985" y="4213"/>
                    <a:pt x="1985" y="4213"/>
                  </a:cubicBezTo>
                  <a:cubicBezTo>
                    <a:pt x="1985" y="4079"/>
                    <a:pt x="1985" y="4079"/>
                    <a:pt x="1985" y="4079"/>
                  </a:cubicBezTo>
                  <a:cubicBezTo>
                    <a:pt x="1985" y="3779"/>
                    <a:pt x="1985" y="3779"/>
                    <a:pt x="1985" y="3779"/>
                  </a:cubicBezTo>
                  <a:cubicBezTo>
                    <a:pt x="1985" y="3677"/>
                    <a:pt x="1985" y="3677"/>
                    <a:pt x="1985" y="3677"/>
                  </a:cubicBezTo>
                  <a:cubicBezTo>
                    <a:pt x="1985" y="3501"/>
                    <a:pt x="1985" y="3501"/>
                    <a:pt x="1985" y="3501"/>
                  </a:cubicBezTo>
                  <a:cubicBezTo>
                    <a:pt x="1985" y="3451"/>
                    <a:pt x="1985" y="3451"/>
                    <a:pt x="1985" y="3451"/>
                  </a:cubicBezTo>
                  <a:cubicBezTo>
                    <a:pt x="1985" y="3218"/>
                    <a:pt x="1985" y="3218"/>
                    <a:pt x="1985" y="3218"/>
                  </a:cubicBezTo>
                  <a:cubicBezTo>
                    <a:pt x="1985" y="3217"/>
                    <a:pt x="1985" y="3216"/>
                    <a:pt x="1985" y="3215"/>
                  </a:cubicBezTo>
                  <a:cubicBezTo>
                    <a:pt x="1985" y="3214"/>
                    <a:pt x="1985" y="3214"/>
                    <a:pt x="1985" y="3213"/>
                  </a:cubicBezTo>
                  <a:cubicBezTo>
                    <a:pt x="1985" y="3149"/>
                    <a:pt x="1985" y="3149"/>
                    <a:pt x="1985" y="3149"/>
                  </a:cubicBezTo>
                  <a:cubicBezTo>
                    <a:pt x="1968" y="2903"/>
                    <a:pt x="1764" y="2708"/>
                    <a:pt x="1513" y="2708"/>
                  </a:cubicBezTo>
                  <a:cubicBezTo>
                    <a:pt x="1321" y="2708"/>
                    <a:pt x="1156" y="2823"/>
                    <a:pt x="1082" y="2987"/>
                  </a:cubicBezTo>
                  <a:cubicBezTo>
                    <a:pt x="1258" y="2971"/>
                    <a:pt x="1439" y="3037"/>
                    <a:pt x="1564" y="3180"/>
                  </a:cubicBezTo>
                  <a:cubicBezTo>
                    <a:pt x="1491" y="3244"/>
                    <a:pt x="1491" y="3244"/>
                    <a:pt x="1491" y="3244"/>
                  </a:cubicBezTo>
                  <a:cubicBezTo>
                    <a:pt x="1354" y="3086"/>
                    <a:pt x="1135" y="3041"/>
                    <a:pt x="952" y="3117"/>
                  </a:cubicBezTo>
                  <a:cubicBezTo>
                    <a:pt x="950" y="3118"/>
                    <a:pt x="949" y="3119"/>
                    <a:pt x="947" y="3120"/>
                  </a:cubicBezTo>
                  <a:cubicBezTo>
                    <a:pt x="947" y="3119"/>
                    <a:pt x="947" y="3119"/>
                    <a:pt x="947" y="3119"/>
                  </a:cubicBezTo>
                  <a:cubicBezTo>
                    <a:pt x="903" y="3138"/>
                    <a:pt x="861" y="3164"/>
                    <a:pt x="823" y="3197"/>
                  </a:cubicBezTo>
                  <a:cubicBezTo>
                    <a:pt x="814" y="3205"/>
                    <a:pt x="806" y="3213"/>
                    <a:pt x="798" y="3221"/>
                  </a:cubicBezTo>
                  <a:cubicBezTo>
                    <a:pt x="734" y="3148"/>
                    <a:pt x="734" y="3148"/>
                    <a:pt x="734" y="3148"/>
                  </a:cubicBezTo>
                  <a:cubicBezTo>
                    <a:pt x="742" y="3140"/>
                    <a:pt x="751" y="3132"/>
                    <a:pt x="760" y="3124"/>
                  </a:cubicBezTo>
                  <a:cubicBezTo>
                    <a:pt x="823" y="3069"/>
                    <a:pt x="895" y="3031"/>
                    <a:pt x="971" y="3009"/>
                  </a:cubicBezTo>
                  <a:cubicBezTo>
                    <a:pt x="1044" y="2778"/>
                    <a:pt x="1259" y="2612"/>
                    <a:pt x="1513" y="2612"/>
                  </a:cubicBezTo>
                  <a:cubicBezTo>
                    <a:pt x="1709" y="2612"/>
                    <a:pt x="1882" y="2711"/>
                    <a:pt x="1985" y="2862"/>
                  </a:cubicBezTo>
                  <a:cubicBezTo>
                    <a:pt x="1985" y="1236"/>
                    <a:pt x="1985" y="1236"/>
                    <a:pt x="1985" y="1236"/>
                  </a:cubicBezTo>
                  <a:cubicBezTo>
                    <a:pt x="1882" y="1386"/>
                    <a:pt x="1710" y="1484"/>
                    <a:pt x="1515" y="1484"/>
                  </a:cubicBezTo>
                  <a:cubicBezTo>
                    <a:pt x="1486" y="1484"/>
                    <a:pt x="1459" y="1482"/>
                    <a:pt x="1431" y="1478"/>
                  </a:cubicBezTo>
                  <a:cubicBezTo>
                    <a:pt x="1391" y="1652"/>
                    <a:pt x="1270" y="1804"/>
                    <a:pt x="1093" y="1877"/>
                  </a:cubicBezTo>
                  <a:cubicBezTo>
                    <a:pt x="1056" y="1787"/>
                    <a:pt x="1056" y="1787"/>
                    <a:pt x="1056" y="1787"/>
                  </a:cubicBezTo>
                  <a:cubicBezTo>
                    <a:pt x="1204" y="1727"/>
                    <a:pt x="1304" y="1600"/>
                    <a:pt x="1337" y="1456"/>
                  </a:cubicBezTo>
                  <a:cubicBezTo>
                    <a:pt x="1248" y="1427"/>
                    <a:pt x="1169" y="1376"/>
                    <a:pt x="1105" y="1310"/>
                  </a:cubicBezTo>
                  <a:cubicBezTo>
                    <a:pt x="1035" y="1243"/>
                    <a:pt x="945" y="1196"/>
                    <a:pt x="841" y="1182"/>
                  </a:cubicBezTo>
                  <a:cubicBezTo>
                    <a:pt x="829" y="1180"/>
                    <a:pt x="817" y="1179"/>
                    <a:pt x="806" y="1179"/>
                  </a:cubicBezTo>
                  <a:cubicBezTo>
                    <a:pt x="819" y="1083"/>
                    <a:pt x="819" y="1083"/>
                    <a:pt x="819" y="1083"/>
                  </a:cubicBezTo>
                  <a:cubicBezTo>
                    <a:pt x="831" y="1083"/>
                    <a:pt x="842" y="1085"/>
                    <a:pt x="854" y="1086"/>
                  </a:cubicBezTo>
                  <a:cubicBezTo>
                    <a:pt x="978" y="1103"/>
                    <a:pt x="1086" y="1159"/>
                    <a:pt x="1170" y="1239"/>
                  </a:cubicBezTo>
                  <a:cubicBezTo>
                    <a:pt x="1256" y="1331"/>
                    <a:pt x="1379" y="1388"/>
                    <a:pt x="1515" y="1388"/>
                  </a:cubicBezTo>
                  <a:cubicBezTo>
                    <a:pt x="1758" y="1388"/>
                    <a:pt x="1959" y="1204"/>
                    <a:pt x="1985" y="967"/>
                  </a:cubicBezTo>
                  <a:cubicBezTo>
                    <a:pt x="1985" y="921"/>
                    <a:pt x="1985" y="921"/>
                    <a:pt x="1985" y="921"/>
                  </a:cubicBezTo>
                  <a:cubicBezTo>
                    <a:pt x="1985" y="862"/>
                    <a:pt x="1985" y="862"/>
                    <a:pt x="1985" y="862"/>
                  </a:cubicBezTo>
                  <a:cubicBezTo>
                    <a:pt x="1985" y="593"/>
                    <a:pt x="1985" y="593"/>
                    <a:pt x="1985" y="593"/>
                  </a:cubicBezTo>
                  <a:cubicBezTo>
                    <a:pt x="1985" y="299"/>
                    <a:pt x="1985" y="299"/>
                    <a:pt x="1985" y="299"/>
                  </a:cubicBezTo>
                  <a:cubicBezTo>
                    <a:pt x="1985" y="289"/>
                    <a:pt x="1984" y="278"/>
                    <a:pt x="1983" y="2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35" name="Freeform 6">
              <a:extLst>
                <a:ext uri="{FF2B5EF4-FFF2-40B4-BE49-F238E27FC236}">
                  <a16:creationId xmlns:a16="http://schemas.microsoft.com/office/drawing/2014/main" xmlns="" id="{914F07CD-A8B8-4314-BC7F-0F9B83601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9666" y="1450410"/>
              <a:ext cx="1547946" cy="4142582"/>
            </a:xfrm>
            <a:custGeom>
              <a:avLst/>
              <a:gdLst>
                <a:gd name="T0" fmla="*/ 36 w 1985"/>
                <a:gd name="T1" fmla="*/ 157 h 4526"/>
                <a:gd name="T2" fmla="*/ 90 w 1985"/>
                <a:gd name="T3" fmla="*/ 86 h 4526"/>
                <a:gd name="T4" fmla="*/ 336 w 1985"/>
                <a:gd name="T5" fmla="*/ 0 h 4526"/>
                <a:gd name="T6" fmla="*/ 394 w 1985"/>
                <a:gd name="T7" fmla="*/ 6 h 4526"/>
                <a:gd name="T8" fmla="*/ 434 w 1985"/>
                <a:gd name="T9" fmla="*/ 18 h 4526"/>
                <a:gd name="T10" fmla="*/ 474 w 1985"/>
                <a:gd name="T11" fmla="*/ 35 h 4526"/>
                <a:gd name="T12" fmla="*/ 511 w 1985"/>
                <a:gd name="T13" fmla="*/ 58 h 4526"/>
                <a:gd name="T14" fmla="*/ 541 w 1985"/>
                <a:gd name="T15" fmla="*/ 83 h 4526"/>
                <a:gd name="T16" fmla="*/ 571 w 1985"/>
                <a:gd name="T17" fmla="*/ 117 h 4526"/>
                <a:gd name="T18" fmla="*/ 592 w 1985"/>
                <a:gd name="T19" fmla="*/ 147 h 4526"/>
                <a:gd name="T20" fmla="*/ 613 w 1985"/>
                <a:gd name="T21" fmla="*/ 190 h 4526"/>
                <a:gd name="T22" fmla="*/ 623 w 1985"/>
                <a:gd name="T23" fmla="*/ 221 h 4526"/>
                <a:gd name="T24" fmla="*/ 633 w 1985"/>
                <a:gd name="T25" fmla="*/ 274 h 4526"/>
                <a:gd name="T26" fmla="*/ 1474 w 1985"/>
                <a:gd name="T27" fmla="*/ 1010 h 4526"/>
                <a:gd name="T28" fmla="*/ 1842 w 1985"/>
                <a:gd name="T29" fmla="*/ 1349 h 4526"/>
                <a:gd name="T30" fmla="*/ 1616 w 1985"/>
                <a:gd name="T31" fmla="*/ 2012 h 4526"/>
                <a:gd name="T32" fmla="*/ 1985 w 1985"/>
                <a:gd name="T33" fmla="*/ 2195 h 4526"/>
                <a:gd name="T34" fmla="*/ 1914 w 1985"/>
                <a:gd name="T35" fmla="*/ 2915 h 4526"/>
                <a:gd name="T36" fmla="*/ 773 w 1985"/>
                <a:gd name="T37" fmla="*/ 2000 h 4526"/>
                <a:gd name="T38" fmla="*/ 1223 w 1985"/>
                <a:gd name="T39" fmla="*/ 2518 h 4526"/>
                <a:gd name="T40" fmla="*/ 1321 w 1985"/>
                <a:gd name="T41" fmla="*/ 2599 h 4526"/>
                <a:gd name="T42" fmla="*/ 1839 w 1985"/>
                <a:gd name="T43" fmla="*/ 3070 h 4526"/>
                <a:gd name="T44" fmla="*/ 1375 w 1985"/>
                <a:gd name="T45" fmla="*/ 3657 h 4526"/>
                <a:gd name="T46" fmla="*/ 729 w 1985"/>
                <a:gd name="T47" fmla="*/ 4257 h 4526"/>
                <a:gd name="T48" fmla="*/ 575 w 1985"/>
                <a:gd name="T49" fmla="*/ 3833 h 4526"/>
                <a:gd name="T50" fmla="*/ 362 w 1985"/>
                <a:gd name="T51" fmla="*/ 3490 h 4526"/>
                <a:gd name="T52" fmla="*/ 507 w 1985"/>
                <a:gd name="T53" fmla="*/ 3902 h 4526"/>
                <a:gd name="T54" fmla="*/ 632 w 1985"/>
                <a:gd name="T55" fmla="*/ 4264 h 4526"/>
                <a:gd name="T56" fmla="*/ 0 w 1985"/>
                <a:gd name="T57" fmla="*/ 4228 h 4526"/>
                <a:gd name="T58" fmla="*/ 0 w 1985"/>
                <a:gd name="T59" fmla="*/ 3779 h 4526"/>
                <a:gd name="T60" fmla="*/ 0 w 1985"/>
                <a:gd name="T61" fmla="*/ 3451 h 4526"/>
                <a:gd name="T62" fmla="*/ 0 w 1985"/>
                <a:gd name="T63" fmla="*/ 3213 h 4526"/>
                <a:gd name="T64" fmla="*/ 903 w 1985"/>
                <a:gd name="T65" fmla="*/ 2987 h 4526"/>
                <a:gd name="T66" fmla="*/ 1033 w 1985"/>
                <a:gd name="T67" fmla="*/ 3117 h 4526"/>
                <a:gd name="T68" fmla="*/ 1162 w 1985"/>
                <a:gd name="T69" fmla="*/ 3197 h 4526"/>
                <a:gd name="T70" fmla="*/ 1225 w 1985"/>
                <a:gd name="T71" fmla="*/ 3124 h 4526"/>
                <a:gd name="T72" fmla="*/ 0 w 1985"/>
                <a:gd name="T73" fmla="*/ 2862 h 4526"/>
                <a:gd name="T74" fmla="*/ 553 w 1985"/>
                <a:gd name="T75" fmla="*/ 1478 h 4526"/>
                <a:gd name="T76" fmla="*/ 648 w 1985"/>
                <a:gd name="T77" fmla="*/ 1456 h 4526"/>
                <a:gd name="T78" fmla="*/ 1179 w 1985"/>
                <a:gd name="T79" fmla="*/ 1179 h 4526"/>
                <a:gd name="T80" fmla="*/ 815 w 1985"/>
                <a:gd name="T81" fmla="*/ 1239 h 4526"/>
                <a:gd name="T82" fmla="*/ 0 w 1985"/>
                <a:gd name="T83" fmla="*/ 921 h 4526"/>
                <a:gd name="T84" fmla="*/ 0 w 1985"/>
                <a:gd name="T85" fmla="*/ 299 h 4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85" h="4526">
                  <a:moveTo>
                    <a:pt x="2" y="268"/>
                  </a:moveTo>
                  <a:cubicBezTo>
                    <a:pt x="3" y="256"/>
                    <a:pt x="5" y="244"/>
                    <a:pt x="8" y="232"/>
                  </a:cubicBezTo>
                  <a:cubicBezTo>
                    <a:pt x="14" y="205"/>
                    <a:pt x="24" y="180"/>
                    <a:pt x="36" y="157"/>
                  </a:cubicBezTo>
                  <a:cubicBezTo>
                    <a:pt x="41" y="149"/>
                    <a:pt x="46" y="140"/>
                    <a:pt x="51" y="132"/>
                  </a:cubicBezTo>
                  <a:cubicBezTo>
                    <a:pt x="62" y="116"/>
                    <a:pt x="74" y="102"/>
                    <a:pt x="88" y="88"/>
                  </a:cubicBezTo>
                  <a:cubicBezTo>
                    <a:pt x="88" y="88"/>
                    <a:pt x="89" y="87"/>
                    <a:pt x="90" y="86"/>
                  </a:cubicBezTo>
                  <a:cubicBezTo>
                    <a:pt x="137" y="40"/>
                    <a:pt x="199" y="9"/>
                    <a:pt x="268" y="2"/>
                  </a:cubicBezTo>
                  <a:cubicBezTo>
                    <a:pt x="278" y="1"/>
                    <a:pt x="288" y="0"/>
                    <a:pt x="298" y="0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346" y="0"/>
                    <a:pt x="356" y="1"/>
                    <a:pt x="365" y="2"/>
                  </a:cubicBezTo>
                  <a:cubicBezTo>
                    <a:pt x="369" y="2"/>
                    <a:pt x="372" y="3"/>
                    <a:pt x="375" y="3"/>
                  </a:cubicBezTo>
                  <a:cubicBezTo>
                    <a:pt x="382" y="4"/>
                    <a:pt x="388" y="5"/>
                    <a:pt x="394" y="6"/>
                  </a:cubicBezTo>
                  <a:cubicBezTo>
                    <a:pt x="398" y="7"/>
                    <a:pt x="402" y="8"/>
                    <a:pt x="406" y="9"/>
                  </a:cubicBezTo>
                  <a:cubicBezTo>
                    <a:pt x="411" y="11"/>
                    <a:pt x="417" y="12"/>
                    <a:pt x="422" y="13"/>
                  </a:cubicBezTo>
                  <a:cubicBezTo>
                    <a:pt x="426" y="15"/>
                    <a:pt x="430" y="16"/>
                    <a:pt x="434" y="18"/>
                  </a:cubicBezTo>
                  <a:cubicBezTo>
                    <a:pt x="439" y="19"/>
                    <a:pt x="444" y="21"/>
                    <a:pt x="449" y="23"/>
                  </a:cubicBezTo>
                  <a:cubicBezTo>
                    <a:pt x="453" y="25"/>
                    <a:pt x="457" y="27"/>
                    <a:pt x="461" y="29"/>
                  </a:cubicBezTo>
                  <a:cubicBezTo>
                    <a:pt x="466" y="31"/>
                    <a:pt x="470" y="33"/>
                    <a:pt x="474" y="35"/>
                  </a:cubicBezTo>
                  <a:cubicBezTo>
                    <a:pt x="478" y="37"/>
                    <a:pt x="483" y="40"/>
                    <a:pt x="487" y="42"/>
                  </a:cubicBezTo>
                  <a:cubicBezTo>
                    <a:pt x="490" y="44"/>
                    <a:pt x="494" y="47"/>
                    <a:pt x="498" y="49"/>
                  </a:cubicBezTo>
                  <a:cubicBezTo>
                    <a:pt x="502" y="52"/>
                    <a:pt x="506" y="55"/>
                    <a:pt x="511" y="58"/>
                  </a:cubicBezTo>
                  <a:cubicBezTo>
                    <a:pt x="514" y="60"/>
                    <a:pt x="517" y="63"/>
                    <a:pt x="520" y="65"/>
                  </a:cubicBezTo>
                  <a:cubicBezTo>
                    <a:pt x="524" y="69"/>
                    <a:pt x="529" y="72"/>
                    <a:pt x="533" y="76"/>
                  </a:cubicBezTo>
                  <a:cubicBezTo>
                    <a:pt x="536" y="78"/>
                    <a:pt x="538" y="81"/>
                    <a:pt x="541" y="83"/>
                  </a:cubicBezTo>
                  <a:cubicBezTo>
                    <a:pt x="545" y="87"/>
                    <a:pt x="549" y="91"/>
                    <a:pt x="553" y="96"/>
                  </a:cubicBezTo>
                  <a:cubicBezTo>
                    <a:pt x="555" y="98"/>
                    <a:pt x="558" y="100"/>
                    <a:pt x="560" y="103"/>
                  </a:cubicBezTo>
                  <a:cubicBezTo>
                    <a:pt x="564" y="107"/>
                    <a:pt x="568" y="112"/>
                    <a:pt x="571" y="117"/>
                  </a:cubicBezTo>
                  <a:cubicBezTo>
                    <a:pt x="573" y="119"/>
                    <a:pt x="575" y="122"/>
                    <a:pt x="577" y="124"/>
                  </a:cubicBezTo>
                  <a:cubicBezTo>
                    <a:pt x="580" y="129"/>
                    <a:pt x="584" y="135"/>
                    <a:pt x="588" y="140"/>
                  </a:cubicBezTo>
                  <a:cubicBezTo>
                    <a:pt x="589" y="142"/>
                    <a:pt x="590" y="144"/>
                    <a:pt x="592" y="147"/>
                  </a:cubicBezTo>
                  <a:cubicBezTo>
                    <a:pt x="595" y="152"/>
                    <a:pt x="598" y="158"/>
                    <a:pt x="602" y="165"/>
                  </a:cubicBezTo>
                  <a:cubicBezTo>
                    <a:pt x="603" y="167"/>
                    <a:pt x="604" y="169"/>
                    <a:pt x="604" y="170"/>
                  </a:cubicBezTo>
                  <a:cubicBezTo>
                    <a:pt x="608" y="177"/>
                    <a:pt x="611" y="184"/>
                    <a:pt x="613" y="190"/>
                  </a:cubicBezTo>
                  <a:cubicBezTo>
                    <a:pt x="614" y="192"/>
                    <a:pt x="614" y="194"/>
                    <a:pt x="615" y="195"/>
                  </a:cubicBezTo>
                  <a:cubicBezTo>
                    <a:pt x="618" y="203"/>
                    <a:pt x="620" y="210"/>
                    <a:pt x="622" y="217"/>
                  </a:cubicBezTo>
                  <a:cubicBezTo>
                    <a:pt x="623" y="219"/>
                    <a:pt x="623" y="220"/>
                    <a:pt x="623" y="221"/>
                  </a:cubicBezTo>
                  <a:cubicBezTo>
                    <a:pt x="626" y="229"/>
                    <a:pt x="627" y="237"/>
                    <a:pt x="629" y="245"/>
                  </a:cubicBezTo>
                  <a:cubicBezTo>
                    <a:pt x="629" y="246"/>
                    <a:pt x="629" y="247"/>
                    <a:pt x="629" y="247"/>
                  </a:cubicBezTo>
                  <a:cubicBezTo>
                    <a:pt x="631" y="256"/>
                    <a:pt x="632" y="265"/>
                    <a:pt x="633" y="274"/>
                  </a:cubicBezTo>
                  <a:cubicBezTo>
                    <a:pt x="681" y="262"/>
                    <a:pt x="732" y="255"/>
                    <a:pt x="783" y="255"/>
                  </a:cubicBezTo>
                  <a:cubicBezTo>
                    <a:pt x="1161" y="255"/>
                    <a:pt x="1468" y="592"/>
                    <a:pt x="1475" y="1010"/>
                  </a:cubicBezTo>
                  <a:cubicBezTo>
                    <a:pt x="1475" y="1010"/>
                    <a:pt x="1474" y="1010"/>
                    <a:pt x="1474" y="1010"/>
                  </a:cubicBezTo>
                  <a:cubicBezTo>
                    <a:pt x="1474" y="1018"/>
                    <a:pt x="1475" y="1026"/>
                    <a:pt x="1475" y="1033"/>
                  </a:cubicBezTo>
                  <a:cubicBezTo>
                    <a:pt x="1475" y="1058"/>
                    <a:pt x="1474" y="1083"/>
                    <a:pt x="1472" y="1107"/>
                  </a:cubicBezTo>
                  <a:cubicBezTo>
                    <a:pt x="1631" y="1121"/>
                    <a:pt x="1768" y="1215"/>
                    <a:pt x="1842" y="1349"/>
                  </a:cubicBezTo>
                  <a:cubicBezTo>
                    <a:pt x="1875" y="1417"/>
                    <a:pt x="1894" y="1495"/>
                    <a:pt x="1894" y="1577"/>
                  </a:cubicBezTo>
                  <a:cubicBezTo>
                    <a:pt x="1894" y="1665"/>
                    <a:pt x="1872" y="1747"/>
                    <a:pt x="1836" y="1818"/>
                  </a:cubicBezTo>
                  <a:cubicBezTo>
                    <a:pt x="1785" y="1904"/>
                    <a:pt x="1708" y="1972"/>
                    <a:pt x="1616" y="2012"/>
                  </a:cubicBezTo>
                  <a:cubicBezTo>
                    <a:pt x="1616" y="2116"/>
                    <a:pt x="1616" y="2116"/>
                    <a:pt x="1616" y="2116"/>
                  </a:cubicBezTo>
                  <a:cubicBezTo>
                    <a:pt x="1731" y="2076"/>
                    <a:pt x="1829" y="2000"/>
                    <a:pt x="1897" y="1903"/>
                  </a:cubicBezTo>
                  <a:cubicBezTo>
                    <a:pt x="1952" y="1985"/>
                    <a:pt x="1985" y="2085"/>
                    <a:pt x="1985" y="2195"/>
                  </a:cubicBezTo>
                  <a:cubicBezTo>
                    <a:pt x="1985" y="2319"/>
                    <a:pt x="1943" y="2432"/>
                    <a:pt x="1874" y="2519"/>
                  </a:cubicBezTo>
                  <a:cubicBezTo>
                    <a:pt x="1913" y="2592"/>
                    <a:pt x="1935" y="2676"/>
                    <a:pt x="1935" y="2767"/>
                  </a:cubicBezTo>
                  <a:cubicBezTo>
                    <a:pt x="1935" y="2819"/>
                    <a:pt x="1928" y="2868"/>
                    <a:pt x="1914" y="2915"/>
                  </a:cubicBezTo>
                  <a:cubicBezTo>
                    <a:pt x="1846" y="2676"/>
                    <a:pt x="1627" y="2500"/>
                    <a:pt x="1366" y="2500"/>
                  </a:cubicBezTo>
                  <a:cubicBezTo>
                    <a:pt x="1350" y="2500"/>
                    <a:pt x="1334" y="2501"/>
                    <a:pt x="1318" y="2503"/>
                  </a:cubicBezTo>
                  <a:cubicBezTo>
                    <a:pt x="1286" y="2226"/>
                    <a:pt x="1056" y="2010"/>
                    <a:pt x="773" y="2000"/>
                  </a:cubicBezTo>
                  <a:cubicBezTo>
                    <a:pt x="773" y="2096"/>
                    <a:pt x="773" y="2096"/>
                    <a:pt x="773" y="2096"/>
                  </a:cubicBezTo>
                  <a:cubicBezTo>
                    <a:pt x="1008" y="2106"/>
                    <a:pt x="1198" y="2287"/>
                    <a:pt x="1223" y="2518"/>
                  </a:cubicBezTo>
                  <a:cubicBezTo>
                    <a:pt x="1223" y="2518"/>
                    <a:pt x="1223" y="2518"/>
                    <a:pt x="1223" y="2518"/>
                  </a:cubicBezTo>
                  <a:cubicBezTo>
                    <a:pt x="1225" y="2536"/>
                    <a:pt x="1226" y="2553"/>
                    <a:pt x="1226" y="2571"/>
                  </a:cubicBezTo>
                  <a:cubicBezTo>
                    <a:pt x="1226" y="2587"/>
                    <a:pt x="1225" y="2603"/>
                    <a:pt x="1223" y="2619"/>
                  </a:cubicBezTo>
                  <a:cubicBezTo>
                    <a:pt x="1255" y="2609"/>
                    <a:pt x="1287" y="2602"/>
                    <a:pt x="1321" y="2599"/>
                  </a:cubicBezTo>
                  <a:cubicBezTo>
                    <a:pt x="1321" y="2599"/>
                    <a:pt x="1321" y="2599"/>
                    <a:pt x="1321" y="2599"/>
                  </a:cubicBezTo>
                  <a:cubicBezTo>
                    <a:pt x="1336" y="2598"/>
                    <a:pt x="1351" y="2597"/>
                    <a:pt x="1366" y="2597"/>
                  </a:cubicBezTo>
                  <a:cubicBezTo>
                    <a:pt x="1627" y="2597"/>
                    <a:pt x="1839" y="2809"/>
                    <a:pt x="1839" y="3070"/>
                  </a:cubicBezTo>
                  <a:cubicBezTo>
                    <a:pt x="1839" y="3329"/>
                    <a:pt x="1631" y="3539"/>
                    <a:pt x="1373" y="3543"/>
                  </a:cubicBezTo>
                  <a:cubicBezTo>
                    <a:pt x="1375" y="3568"/>
                    <a:pt x="1377" y="3592"/>
                    <a:pt x="1377" y="3618"/>
                  </a:cubicBezTo>
                  <a:cubicBezTo>
                    <a:pt x="1377" y="3631"/>
                    <a:pt x="1376" y="3644"/>
                    <a:pt x="1375" y="3657"/>
                  </a:cubicBezTo>
                  <a:cubicBezTo>
                    <a:pt x="1376" y="3661"/>
                    <a:pt x="1376" y="3664"/>
                    <a:pt x="1376" y="3668"/>
                  </a:cubicBezTo>
                  <a:cubicBezTo>
                    <a:pt x="1376" y="3999"/>
                    <a:pt x="1130" y="4267"/>
                    <a:pt x="827" y="4267"/>
                  </a:cubicBezTo>
                  <a:cubicBezTo>
                    <a:pt x="793" y="4267"/>
                    <a:pt x="761" y="4264"/>
                    <a:pt x="729" y="4257"/>
                  </a:cubicBezTo>
                  <a:cubicBezTo>
                    <a:pt x="730" y="4246"/>
                    <a:pt x="730" y="4235"/>
                    <a:pt x="730" y="4224"/>
                  </a:cubicBezTo>
                  <a:cubicBezTo>
                    <a:pt x="730" y="4073"/>
                    <a:pt x="671" y="3935"/>
                    <a:pt x="575" y="3833"/>
                  </a:cubicBezTo>
                  <a:cubicBezTo>
                    <a:pt x="575" y="3833"/>
                    <a:pt x="575" y="3833"/>
                    <a:pt x="575" y="3833"/>
                  </a:cubicBezTo>
                  <a:cubicBezTo>
                    <a:pt x="503" y="3751"/>
                    <a:pt x="458" y="3643"/>
                    <a:pt x="457" y="3524"/>
                  </a:cubicBezTo>
                  <a:cubicBezTo>
                    <a:pt x="457" y="3512"/>
                    <a:pt x="458" y="3501"/>
                    <a:pt x="459" y="3489"/>
                  </a:cubicBezTo>
                  <a:cubicBezTo>
                    <a:pt x="362" y="3490"/>
                    <a:pt x="362" y="3490"/>
                    <a:pt x="362" y="3490"/>
                  </a:cubicBezTo>
                  <a:cubicBezTo>
                    <a:pt x="361" y="3501"/>
                    <a:pt x="361" y="3513"/>
                    <a:pt x="361" y="3525"/>
                  </a:cubicBezTo>
                  <a:cubicBezTo>
                    <a:pt x="362" y="3670"/>
                    <a:pt x="417" y="3802"/>
                    <a:pt x="507" y="3902"/>
                  </a:cubicBezTo>
                  <a:cubicBezTo>
                    <a:pt x="507" y="3902"/>
                    <a:pt x="507" y="3902"/>
                    <a:pt x="507" y="3902"/>
                  </a:cubicBezTo>
                  <a:cubicBezTo>
                    <a:pt x="507" y="3902"/>
                    <a:pt x="507" y="3902"/>
                    <a:pt x="507" y="3902"/>
                  </a:cubicBezTo>
                  <a:cubicBezTo>
                    <a:pt x="585" y="3987"/>
                    <a:pt x="634" y="4099"/>
                    <a:pt x="634" y="4224"/>
                  </a:cubicBezTo>
                  <a:cubicBezTo>
                    <a:pt x="634" y="4237"/>
                    <a:pt x="633" y="4251"/>
                    <a:pt x="632" y="4264"/>
                  </a:cubicBezTo>
                  <a:cubicBezTo>
                    <a:pt x="614" y="4411"/>
                    <a:pt x="488" y="4526"/>
                    <a:pt x="336" y="4526"/>
                  </a:cubicBezTo>
                  <a:cubicBezTo>
                    <a:pt x="298" y="4526"/>
                    <a:pt x="298" y="4526"/>
                    <a:pt x="298" y="4526"/>
                  </a:cubicBezTo>
                  <a:cubicBezTo>
                    <a:pt x="134" y="4526"/>
                    <a:pt x="0" y="4392"/>
                    <a:pt x="0" y="4228"/>
                  </a:cubicBezTo>
                  <a:cubicBezTo>
                    <a:pt x="0" y="4213"/>
                    <a:pt x="0" y="4213"/>
                    <a:pt x="0" y="4213"/>
                  </a:cubicBezTo>
                  <a:cubicBezTo>
                    <a:pt x="0" y="4079"/>
                    <a:pt x="0" y="4079"/>
                    <a:pt x="0" y="4079"/>
                  </a:cubicBezTo>
                  <a:cubicBezTo>
                    <a:pt x="0" y="3779"/>
                    <a:pt x="0" y="3779"/>
                    <a:pt x="0" y="3779"/>
                  </a:cubicBezTo>
                  <a:cubicBezTo>
                    <a:pt x="0" y="3677"/>
                    <a:pt x="0" y="3677"/>
                    <a:pt x="0" y="3677"/>
                  </a:cubicBezTo>
                  <a:cubicBezTo>
                    <a:pt x="0" y="3501"/>
                    <a:pt x="0" y="3501"/>
                    <a:pt x="0" y="3501"/>
                  </a:cubicBezTo>
                  <a:cubicBezTo>
                    <a:pt x="0" y="3451"/>
                    <a:pt x="0" y="3451"/>
                    <a:pt x="0" y="3451"/>
                  </a:cubicBezTo>
                  <a:cubicBezTo>
                    <a:pt x="0" y="3218"/>
                    <a:pt x="0" y="3218"/>
                    <a:pt x="0" y="3218"/>
                  </a:cubicBezTo>
                  <a:cubicBezTo>
                    <a:pt x="0" y="3217"/>
                    <a:pt x="0" y="3216"/>
                    <a:pt x="0" y="3215"/>
                  </a:cubicBezTo>
                  <a:cubicBezTo>
                    <a:pt x="0" y="3214"/>
                    <a:pt x="0" y="3214"/>
                    <a:pt x="0" y="3213"/>
                  </a:cubicBezTo>
                  <a:cubicBezTo>
                    <a:pt x="0" y="3149"/>
                    <a:pt x="0" y="3149"/>
                    <a:pt x="0" y="3149"/>
                  </a:cubicBezTo>
                  <a:cubicBezTo>
                    <a:pt x="17" y="2903"/>
                    <a:pt x="221" y="2708"/>
                    <a:pt x="472" y="2708"/>
                  </a:cubicBezTo>
                  <a:cubicBezTo>
                    <a:pt x="664" y="2708"/>
                    <a:pt x="829" y="2823"/>
                    <a:pt x="903" y="2987"/>
                  </a:cubicBezTo>
                  <a:cubicBezTo>
                    <a:pt x="727" y="2971"/>
                    <a:pt x="546" y="3037"/>
                    <a:pt x="421" y="3180"/>
                  </a:cubicBezTo>
                  <a:cubicBezTo>
                    <a:pt x="494" y="3244"/>
                    <a:pt x="494" y="3244"/>
                    <a:pt x="494" y="3244"/>
                  </a:cubicBezTo>
                  <a:cubicBezTo>
                    <a:pt x="631" y="3086"/>
                    <a:pt x="850" y="3041"/>
                    <a:pt x="1033" y="3117"/>
                  </a:cubicBezTo>
                  <a:cubicBezTo>
                    <a:pt x="1034" y="3118"/>
                    <a:pt x="1036" y="3119"/>
                    <a:pt x="1038" y="3120"/>
                  </a:cubicBezTo>
                  <a:cubicBezTo>
                    <a:pt x="1038" y="3119"/>
                    <a:pt x="1038" y="3119"/>
                    <a:pt x="1038" y="3119"/>
                  </a:cubicBezTo>
                  <a:cubicBezTo>
                    <a:pt x="1082" y="3138"/>
                    <a:pt x="1124" y="3164"/>
                    <a:pt x="1162" y="3197"/>
                  </a:cubicBezTo>
                  <a:cubicBezTo>
                    <a:pt x="1171" y="3205"/>
                    <a:pt x="1179" y="3213"/>
                    <a:pt x="1187" y="3221"/>
                  </a:cubicBezTo>
                  <a:cubicBezTo>
                    <a:pt x="1251" y="3148"/>
                    <a:pt x="1251" y="3148"/>
                    <a:pt x="1251" y="3148"/>
                  </a:cubicBezTo>
                  <a:cubicBezTo>
                    <a:pt x="1242" y="3140"/>
                    <a:pt x="1234" y="3132"/>
                    <a:pt x="1225" y="3124"/>
                  </a:cubicBezTo>
                  <a:cubicBezTo>
                    <a:pt x="1162" y="3069"/>
                    <a:pt x="1090" y="3031"/>
                    <a:pt x="1014" y="3009"/>
                  </a:cubicBezTo>
                  <a:cubicBezTo>
                    <a:pt x="941" y="2778"/>
                    <a:pt x="726" y="2612"/>
                    <a:pt x="472" y="2612"/>
                  </a:cubicBezTo>
                  <a:cubicBezTo>
                    <a:pt x="275" y="2612"/>
                    <a:pt x="102" y="2711"/>
                    <a:pt x="0" y="2862"/>
                  </a:cubicBezTo>
                  <a:cubicBezTo>
                    <a:pt x="0" y="1236"/>
                    <a:pt x="0" y="1236"/>
                    <a:pt x="0" y="1236"/>
                  </a:cubicBezTo>
                  <a:cubicBezTo>
                    <a:pt x="103" y="1386"/>
                    <a:pt x="275" y="1484"/>
                    <a:pt x="470" y="1484"/>
                  </a:cubicBezTo>
                  <a:cubicBezTo>
                    <a:pt x="498" y="1484"/>
                    <a:pt x="526" y="1482"/>
                    <a:pt x="553" y="1478"/>
                  </a:cubicBezTo>
                  <a:cubicBezTo>
                    <a:pt x="594" y="1652"/>
                    <a:pt x="715" y="1804"/>
                    <a:pt x="892" y="1877"/>
                  </a:cubicBezTo>
                  <a:cubicBezTo>
                    <a:pt x="929" y="1787"/>
                    <a:pt x="929" y="1787"/>
                    <a:pt x="929" y="1787"/>
                  </a:cubicBezTo>
                  <a:cubicBezTo>
                    <a:pt x="781" y="1727"/>
                    <a:pt x="681" y="1600"/>
                    <a:pt x="648" y="1456"/>
                  </a:cubicBezTo>
                  <a:cubicBezTo>
                    <a:pt x="737" y="1427"/>
                    <a:pt x="816" y="1376"/>
                    <a:pt x="880" y="1310"/>
                  </a:cubicBezTo>
                  <a:cubicBezTo>
                    <a:pt x="950" y="1243"/>
                    <a:pt x="1040" y="1196"/>
                    <a:pt x="1144" y="1182"/>
                  </a:cubicBezTo>
                  <a:cubicBezTo>
                    <a:pt x="1156" y="1180"/>
                    <a:pt x="1167" y="1179"/>
                    <a:pt x="1179" y="1179"/>
                  </a:cubicBezTo>
                  <a:cubicBezTo>
                    <a:pt x="1166" y="1083"/>
                    <a:pt x="1166" y="1083"/>
                    <a:pt x="1166" y="1083"/>
                  </a:cubicBezTo>
                  <a:cubicBezTo>
                    <a:pt x="1154" y="1083"/>
                    <a:pt x="1143" y="1085"/>
                    <a:pt x="1131" y="1086"/>
                  </a:cubicBezTo>
                  <a:cubicBezTo>
                    <a:pt x="1007" y="1103"/>
                    <a:pt x="899" y="1159"/>
                    <a:pt x="815" y="1239"/>
                  </a:cubicBezTo>
                  <a:cubicBezTo>
                    <a:pt x="729" y="1331"/>
                    <a:pt x="606" y="1388"/>
                    <a:pt x="470" y="1388"/>
                  </a:cubicBezTo>
                  <a:cubicBezTo>
                    <a:pt x="227" y="1388"/>
                    <a:pt x="26" y="1204"/>
                    <a:pt x="0" y="967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0" y="862"/>
                    <a:pt x="0" y="862"/>
                    <a:pt x="0" y="862"/>
                  </a:cubicBezTo>
                  <a:cubicBezTo>
                    <a:pt x="0" y="593"/>
                    <a:pt x="0" y="593"/>
                    <a:pt x="0" y="593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289"/>
                    <a:pt x="1" y="278"/>
                    <a:pt x="2" y="2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</p:grpSp>
      <p:pic>
        <p:nvPicPr>
          <p:cNvPr id="40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2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4CC3CB3-AB6F-4240-B684-D034AFDD9000}"/>
              </a:ext>
            </a:extLst>
          </p:cNvPr>
          <p:cNvGrpSpPr/>
          <p:nvPr/>
        </p:nvGrpSpPr>
        <p:grpSpPr>
          <a:xfrm>
            <a:off x="4067559" y="2313974"/>
            <a:ext cx="4316412" cy="3264106"/>
            <a:chOff x="3982244" y="1889648"/>
            <a:chExt cx="4316412" cy="3264106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xmlns="" id="{F6418252-E223-48D7-8DFB-CFC30F8D5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244" y="1889648"/>
              <a:ext cx="4316412" cy="3264106"/>
            </a:xfrm>
            <a:custGeom>
              <a:avLst/>
              <a:gdLst>
                <a:gd name="T0" fmla="*/ 4340 w 6081"/>
                <a:gd name="T1" fmla="*/ 0 h 4625"/>
                <a:gd name="T2" fmla="*/ 3041 w 6081"/>
                <a:gd name="T3" fmla="*/ 583 h 4625"/>
                <a:gd name="T4" fmla="*/ 1741 w 6081"/>
                <a:gd name="T5" fmla="*/ 0 h 4625"/>
                <a:gd name="T6" fmla="*/ 0 w 6081"/>
                <a:gd name="T7" fmla="*/ 1741 h 4625"/>
                <a:gd name="T8" fmla="*/ 1741 w 6081"/>
                <a:gd name="T9" fmla="*/ 3482 h 4625"/>
                <a:gd name="T10" fmla="*/ 3041 w 6081"/>
                <a:gd name="T11" fmla="*/ 4625 h 4625"/>
                <a:gd name="T12" fmla="*/ 4340 w 6081"/>
                <a:gd name="T13" fmla="*/ 3482 h 4625"/>
                <a:gd name="T14" fmla="*/ 6081 w 6081"/>
                <a:gd name="T15" fmla="*/ 1741 h 4625"/>
                <a:gd name="T16" fmla="*/ 4340 w 6081"/>
                <a:gd name="T17" fmla="*/ 0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81" h="4625">
                  <a:moveTo>
                    <a:pt x="4340" y="0"/>
                  </a:moveTo>
                  <a:cubicBezTo>
                    <a:pt x="3823" y="0"/>
                    <a:pt x="3359" y="225"/>
                    <a:pt x="3041" y="583"/>
                  </a:cubicBezTo>
                  <a:cubicBezTo>
                    <a:pt x="2722" y="225"/>
                    <a:pt x="2258" y="0"/>
                    <a:pt x="1741" y="0"/>
                  </a:cubicBezTo>
                  <a:cubicBezTo>
                    <a:pt x="780" y="0"/>
                    <a:pt x="0" y="780"/>
                    <a:pt x="0" y="1741"/>
                  </a:cubicBezTo>
                  <a:cubicBezTo>
                    <a:pt x="0" y="2703"/>
                    <a:pt x="1109" y="3113"/>
                    <a:pt x="1741" y="3482"/>
                  </a:cubicBezTo>
                  <a:cubicBezTo>
                    <a:pt x="2188" y="3744"/>
                    <a:pt x="2545" y="3862"/>
                    <a:pt x="3041" y="4625"/>
                  </a:cubicBezTo>
                  <a:cubicBezTo>
                    <a:pt x="3536" y="3862"/>
                    <a:pt x="3893" y="3744"/>
                    <a:pt x="4340" y="3482"/>
                  </a:cubicBezTo>
                  <a:cubicBezTo>
                    <a:pt x="4972" y="3113"/>
                    <a:pt x="6081" y="2703"/>
                    <a:pt x="6081" y="1741"/>
                  </a:cubicBezTo>
                  <a:cubicBezTo>
                    <a:pt x="6081" y="780"/>
                    <a:pt x="5302" y="0"/>
                    <a:pt x="43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xmlns="" id="{EFF085E1-C048-421B-938D-626DEB0F366A}"/>
                </a:ext>
              </a:extLst>
            </p:cNvPr>
            <p:cNvGrpSpPr/>
            <p:nvPr/>
          </p:nvGrpSpPr>
          <p:grpSpPr>
            <a:xfrm>
              <a:off x="5010409" y="2471356"/>
              <a:ext cx="2260081" cy="2100689"/>
              <a:chOff x="4513932" y="2431527"/>
              <a:chExt cx="2260081" cy="2100689"/>
            </a:xfrm>
            <a:solidFill>
              <a:schemeClr val="bg1"/>
            </a:solidFill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xmlns="" id="{2FC23DD7-EC2E-41C5-86A1-379A4A18B949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xmlns="" id="{97BE4D2D-F3F1-4142-AF86-1543A8607472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xmlns="" id="{61F20E43-ACE4-42C1-927B-2B592692F6B1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xmlns="" id="{3AFB2977-979B-4FDA-B19D-B127DFC6C6D2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xmlns="" id="{0C52353A-B2D6-4AB4-9D0E-421A4CDE90B0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xmlns="" id="{D56C2E4B-418C-43B2-ADEA-3CCB55EA9B92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xmlns="" id="{1E8F5F35-1184-424F-987E-C1D948A5F9FA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xmlns="" id="{54C7FB75-E543-4F27-812E-D25C01AA3CCB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xmlns="" id="{D2D6DC29-EF86-4579-9274-4141E43E5CA2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Rectangle: Rounded Corners 105">
                <a:extLst>
                  <a:ext uri="{FF2B5EF4-FFF2-40B4-BE49-F238E27FC236}">
                    <a16:creationId xmlns:a16="http://schemas.microsoft.com/office/drawing/2014/main" xmlns="" id="{CB555838-99C4-4639-89E2-E479DCF4D686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67816" y="352355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Proje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Şartları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Nelerdir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0948DF7C-78A9-48CA-B297-D747B65A8FF9}"/>
              </a:ext>
            </a:extLst>
          </p:cNvPr>
          <p:cNvSpPr txBox="1"/>
          <p:nvPr/>
        </p:nvSpPr>
        <p:spPr>
          <a:xfrm>
            <a:off x="1395081" y="1682140"/>
            <a:ext cx="29039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Ausbildung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programına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katılmak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şart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B2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seviye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Almanca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sertifikasına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olmaktır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2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75DBB9ED-13FD-4A62-8391-DA2C3845C313}"/>
              </a:ext>
            </a:extLst>
          </p:cNvPr>
          <p:cNvSpPr txBox="1"/>
          <p:nvPr/>
        </p:nvSpPr>
        <p:spPr>
          <a:xfrm>
            <a:off x="1394865" y="4506922"/>
            <a:ext cx="30133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Almanca dil sertifikası için </a:t>
            </a:r>
            <a:r>
              <a:rPr lang="tr-TR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en-US" sz="2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zellikle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Goethe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Telc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kurumlarından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alınan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sertifikalar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geçerlidir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9853CEE3-C2A8-4A6E-97B0-3FB28849B760}"/>
              </a:ext>
            </a:extLst>
          </p:cNvPr>
          <p:cNvGrpSpPr/>
          <p:nvPr/>
        </p:nvGrpSpPr>
        <p:grpSpPr>
          <a:xfrm>
            <a:off x="436833" y="4551810"/>
            <a:ext cx="625152" cy="1014913"/>
            <a:chOff x="4121630" y="515887"/>
            <a:chExt cx="3073400" cy="4989562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xmlns="" id="{6FA2A41D-6904-4401-ABE3-AE3D787793DA}"/>
                </a:ext>
              </a:extLst>
            </p:cNvPr>
            <p:cNvSpPr/>
            <p:nvPr/>
          </p:nvSpPr>
          <p:spPr>
            <a:xfrm>
              <a:off x="4121630" y="1149349"/>
              <a:ext cx="3073400" cy="4356100"/>
            </a:xfrm>
            <a:prstGeom prst="roundRect">
              <a:avLst>
                <a:gd name="adj" fmla="val 537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xmlns="" id="{20A35D2E-D774-4333-B2E2-2E684983B1D5}"/>
                </a:ext>
              </a:extLst>
            </p:cNvPr>
            <p:cNvSpPr/>
            <p:nvPr/>
          </p:nvSpPr>
          <p:spPr>
            <a:xfrm>
              <a:off x="4374693" y="1607590"/>
              <a:ext cx="2570154" cy="3642820"/>
            </a:xfrm>
            <a:prstGeom prst="roundRect">
              <a:avLst>
                <a:gd name="adj" fmla="val 2407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xmlns="" id="{295D55F8-B67E-420E-B53C-F0BBC7B0B1D7}"/>
                </a:ext>
              </a:extLst>
            </p:cNvPr>
            <p:cNvSpPr/>
            <p:nvPr/>
          </p:nvSpPr>
          <p:spPr>
            <a:xfrm>
              <a:off x="4836246" y="515887"/>
              <a:ext cx="1644168" cy="861775"/>
            </a:xfrm>
            <a:prstGeom prst="roundRect">
              <a:avLst>
                <a:gd name="adj" fmla="val 157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xmlns="" id="{0F3758B5-E7FA-46CE-930E-43A0EEED1833}"/>
                </a:ext>
              </a:extLst>
            </p:cNvPr>
            <p:cNvSpPr/>
            <p:nvPr/>
          </p:nvSpPr>
          <p:spPr>
            <a:xfrm>
              <a:off x="4901196" y="824579"/>
              <a:ext cx="1514268" cy="489471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xmlns="" id="{F3DC43F0-761A-431E-BC88-701EFA23558C}"/>
                </a:ext>
              </a:extLst>
            </p:cNvPr>
            <p:cNvSpPr/>
            <p:nvPr/>
          </p:nvSpPr>
          <p:spPr>
            <a:xfrm rot="5400000">
              <a:off x="5402414" y="568664"/>
              <a:ext cx="511830" cy="489471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9A567BF9-4135-4BFD-91EA-CF49281F6656}"/>
                </a:ext>
              </a:extLst>
            </p:cNvPr>
            <p:cNvSpPr/>
            <p:nvPr/>
          </p:nvSpPr>
          <p:spPr>
            <a:xfrm>
              <a:off x="5544430" y="626221"/>
              <a:ext cx="227798" cy="2277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5CF6A8AC-006C-473A-BFE6-BF5C6876B764}"/>
                </a:ext>
              </a:extLst>
            </p:cNvPr>
            <p:cNvGrpSpPr/>
            <p:nvPr/>
          </p:nvGrpSpPr>
          <p:grpSpPr>
            <a:xfrm>
              <a:off x="4513932" y="2431527"/>
              <a:ext cx="2260081" cy="2100689"/>
              <a:chOff x="4513932" y="2431527"/>
              <a:chExt cx="2260081" cy="2100689"/>
            </a:xfrm>
            <a:solidFill>
              <a:schemeClr val="accent4"/>
            </a:solidFill>
          </p:grpSpPr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xmlns="" id="{F09B8085-98D3-4FDE-92FC-870791A798A2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xmlns="" id="{88954D52-1DD3-467E-BD28-C936742B7DE5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xmlns="" id="{2F059C04-FD86-426F-B91D-A50155DBADE2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xmlns="" id="{33C51E7A-0DCD-42F0-8964-E78D35379336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xmlns="" id="{A9910C1D-F141-4576-9F51-D06B2C8C40FF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xmlns="" id="{E792F57E-00FB-49D5-83CC-6A39D3F4F933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xmlns="" id="{D6779F26-14B9-49D1-AEF7-141E92ECBBEF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xmlns="" id="{42EC11ED-04F4-4186-B9FD-10E38431BC82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xmlns="" id="{C447AA09-8F7E-4C26-B037-59890F36A9E6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xmlns="" id="{15910E3D-14F5-461F-ADDE-D8CEA2A75619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43A7E802-8E39-4132-872E-857268EC3A68}"/>
              </a:ext>
            </a:extLst>
          </p:cNvPr>
          <p:cNvSpPr txBox="1"/>
          <p:nvPr/>
        </p:nvSpPr>
        <p:spPr>
          <a:xfrm>
            <a:off x="9356183" y="1802545"/>
            <a:ext cx="26966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Lise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üniversite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diploması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bütün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projeye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katılım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sağlayabilir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82A38430-7C3E-4636-B5ED-6EF397FF9F01}"/>
              </a:ext>
            </a:extLst>
          </p:cNvPr>
          <p:cNvSpPr txBox="1"/>
          <p:nvPr/>
        </p:nvSpPr>
        <p:spPr>
          <a:xfrm>
            <a:off x="9263986" y="4367567"/>
            <a:ext cx="28810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Vize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konusunda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sorunla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karşılaşılmaması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adına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katılacak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adayların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yaş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altında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olmaları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önemli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unsurdur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xmlns="" id="{0F88D7E3-073E-4599-A744-531DCB2A8113}"/>
              </a:ext>
            </a:extLst>
          </p:cNvPr>
          <p:cNvGrpSpPr/>
          <p:nvPr/>
        </p:nvGrpSpPr>
        <p:grpSpPr>
          <a:xfrm>
            <a:off x="8357009" y="4389417"/>
            <a:ext cx="637399" cy="1408301"/>
            <a:chOff x="4435636" y="1324066"/>
            <a:chExt cx="2821062" cy="6232990"/>
          </a:xfrm>
        </p:grpSpPr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xmlns="" id="{33B88DC8-E575-4285-A0D0-AA56BDE516BA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2" name="Chord 121">
              <a:extLst>
                <a:ext uri="{FF2B5EF4-FFF2-40B4-BE49-F238E27FC236}">
                  <a16:creationId xmlns:a16="http://schemas.microsoft.com/office/drawing/2014/main" xmlns="" id="{64D7DD8A-58CA-4E8B-B713-D8F1E662B176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3" name="Rectangle: Top Corners Rounded 122">
              <a:extLst>
                <a:ext uri="{FF2B5EF4-FFF2-40B4-BE49-F238E27FC236}">
                  <a16:creationId xmlns:a16="http://schemas.microsoft.com/office/drawing/2014/main" xmlns="" id="{ADE41E59-77E8-4D1C-A491-C9B060B1D987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4" name="Rectangle: Rounded Corners 123">
              <a:extLst>
                <a:ext uri="{FF2B5EF4-FFF2-40B4-BE49-F238E27FC236}">
                  <a16:creationId xmlns:a16="http://schemas.microsoft.com/office/drawing/2014/main" xmlns="" id="{10356CDB-0469-49ED-9018-3AF294DD8208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xmlns="" id="{66E8D9B0-EC2D-4047-BCF7-2FA53F25A001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xmlns="" id="{182873BC-0E51-4568-92F1-C705357A0339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xmlns="" id="{AF8566B1-100F-4DE0-94CE-CE826973DB95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xmlns="" id="{A6606BF0-0045-4574-9996-E92ACA49305F}"/>
              </a:ext>
            </a:extLst>
          </p:cNvPr>
          <p:cNvGrpSpPr/>
          <p:nvPr/>
        </p:nvGrpSpPr>
        <p:grpSpPr>
          <a:xfrm>
            <a:off x="8455153" y="1803269"/>
            <a:ext cx="816192" cy="923992"/>
            <a:chOff x="4226983" y="1496113"/>
            <a:chExt cx="3738033" cy="4231746"/>
          </a:xfrm>
        </p:grpSpPr>
        <p:sp>
          <p:nvSpPr>
            <p:cNvPr id="129" name="Freeform 5">
              <a:extLst>
                <a:ext uri="{FF2B5EF4-FFF2-40B4-BE49-F238E27FC236}">
                  <a16:creationId xmlns:a16="http://schemas.microsoft.com/office/drawing/2014/main" xmlns="" id="{06A922AE-0D1C-4AA2-AFA9-F4E6C83E5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983" y="1496113"/>
              <a:ext cx="3738033" cy="4231746"/>
            </a:xfrm>
            <a:custGeom>
              <a:avLst/>
              <a:gdLst>
                <a:gd name="T0" fmla="*/ 2834 w 4297"/>
                <a:gd name="T1" fmla="*/ 2902 h 5156"/>
                <a:gd name="T2" fmla="*/ 2717 w 4297"/>
                <a:gd name="T3" fmla="*/ 3318 h 5156"/>
                <a:gd name="T4" fmla="*/ 2541 w 4297"/>
                <a:gd name="T5" fmla="*/ 3918 h 5156"/>
                <a:gd name="T6" fmla="*/ 2463 w 4297"/>
                <a:gd name="T7" fmla="*/ 4084 h 5156"/>
                <a:gd name="T8" fmla="*/ 2371 w 4297"/>
                <a:gd name="T9" fmla="*/ 3601 h 5156"/>
                <a:gd name="T10" fmla="*/ 2268 w 4297"/>
                <a:gd name="T11" fmla="*/ 3275 h 5156"/>
                <a:gd name="T12" fmla="*/ 2368 w 4297"/>
                <a:gd name="T13" fmla="*/ 3096 h 5156"/>
                <a:gd name="T14" fmla="*/ 2740 w 4297"/>
                <a:gd name="T15" fmla="*/ 2525 h 5156"/>
                <a:gd name="T16" fmla="*/ 2706 w 4297"/>
                <a:gd name="T17" fmla="*/ 2287 h 5156"/>
                <a:gd name="T18" fmla="*/ 2803 w 4297"/>
                <a:gd name="T19" fmla="*/ 2033 h 5156"/>
                <a:gd name="T20" fmla="*/ 2858 w 4297"/>
                <a:gd name="T21" fmla="*/ 1838 h 5156"/>
                <a:gd name="T22" fmla="*/ 2938 w 4297"/>
                <a:gd name="T23" fmla="*/ 1775 h 5156"/>
                <a:gd name="T24" fmla="*/ 3039 w 4297"/>
                <a:gd name="T25" fmla="*/ 1393 h 5156"/>
                <a:gd name="T26" fmla="*/ 3003 w 4297"/>
                <a:gd name="T27" fmla="*/ 1286 h 5156"/>
                <a:gd name="T28" fmla="*/ 3016 w 4297"/>
                <a:gd name="T29" fmla="*/ 1057 h 5156"/>
                <a:gd name="T30" fmla="*/ 2993 w 4297"/>
                <a:gd name="T31" fmla="*/ 597 h 5156"/>
                <a:gd name="T32" fmla="*/ 2837 w 4297"/>
                <a:gd name="T33" fmla="*/ 398 h 5156"/>
                <a:gd name="T34" fmla="*/ 2735 w 4297"/>
                <a:gd name="T35" fmla="*/ 234 h 5156"/>
                <a:gd name="T36" fmla="*/ 2073 w 4297"/>
                <a:gd name="T37" fmla="*/ 25 h 5156"/>
                <a:gd name="T38" fmla="*/ 1323 w 4297"/>
                <a:gd name="T39" fmla="*/ 588 h 5156"/>
                <a:gd name="T40" fmla="*/ 1308 w 4297"/>
                <a:gd name="T41" fmla="*/ 1140 h 5156"/>
                <a:gd name="T42" fmla="*/ 1322 w 4297"/>
                <a:gd name="T43" fmla="*/ 1279 h 5156"/>
                <a:gd name="T44" fmla="*/ 1285 w 4297"/>
                <a:gd name="T45" fmla="*/ 1517 h 5156"/>
                <a:gd name="T46" fmla="*/ 1404 w 4297"/>
                <a:gd name="T47" fmla="*/ 1803 h 5156"/>
                <a:gd name="T48" fmla="*/ 1455 w 4297"/>
                <a:gd name="T49" fmla="*/ 1835 h 5156"/>
                <a:gd name="T50" fmla="*/ 1593 w 4297"/>
                <a:gd name="T51" fmla="*/ 2234 h 5156"/>
                <a:gd name="T52" fmla="*/ 1573 w 4297"/>
                <a:gd name="T53" fmla="*/ 2473 h 5156"/>
                <a:gd name="T54" fmla="*/ 1575 w 4297"/>
                <a:gd name="T55" fmla="*/ 2525 h 5156"/>
                <a:gd name="T56" fmla="*/ 1982 w 4297"/>
                <a:gd name="T57" fmla="*/ 3043 h 5156"/>
                <a:gd name="T58" fmla="*/ 1949 w 4297"/>
                <a:gd name="T59" fmla="*/ 3129 h 5156"/>
                <a:gd name="T60" fmla="*/ 2057 w 4297"/>
                <a:gd name="T61" fmla="*/ 3325 h 5156"/>
                <a:gd name="T62" fmla="*/ 1925 w 4297"/>
                <a:gd name="T63" fmla="*/ 3672 h 5156"/>
                <a:gd name="T64" fmla="*/ 1843 w 4297"/>
                <a:gd name="T65" fmla="*/ 4241 h 5156"/>
                <a:gd name="T66" fmla="*/ 1682 w 4297"/>
                <a:gd name="T67" fmla="*/ 3601 h 5156"/>
                <a:gd name="T68" fmla="*/ 1534 w 4297"/>
                <a:gd name="T69" fmla="*/ 3101 h 5156"/>
                <a:gd name="T70" fmla="*/ 1467 w 4297"/>
                <a:gd name="T71" fmla="*/ 2806 h 5156"/>
                <a:gd name="T72" fmla="*/ 1321 w 4297"/>
                <a:gd name="T73" fmla="*/ 2617 h 5156"/>
                <a:gd name="T74" fmla="*/ 826 w 4297"/>
                <a:gd name="T75" fmla="*/ 2826 h 5156"/>
                <a:gd name="T76" fmla="*/ 351 w 4297"/>
                <a:gd name="T77" fmla="*/ 3100 h 5156"/>
                <a:gd name="T78" fmla="*/ 122 w 4297"/>
                <a:gd name="T79" fmla="*/ 3586 h 5156"/>
                <a:gd name="T80" fmla="*/ 7 w 4297"/>
                <a:gd name="T81" fmla="*/ 4665 h 5156"/>
                <a:gd name="T82" fmla="*/ 308 w 4297"/>
                <a:gd name="T83" fmla="*/ 4919 h 5156"/>
                <a:gd name="T84" fmla="*/ 725 w 4297"/>
                <a:gd name="T85" fmla="*/ 5032 h 5156"/>
                <a:gd name="T86" fmla="*/ 1084 w 4297"/>
                <a:gd name="T87" fmla="*/ 5089 h 5156"/>
                <a:gd name="T88" fmla="*/ 1542 w 4297"/>
                <a:gd name="T89" fmla="*/ 5133 h 5156"/>
                <a:gd name="T90" fmla="*/ 2764 w 4297"/>
                <a:gd name="T91" fmla="*/ 5133 h 5156"/>
                <a:gd name="T92" fmla="*/ 3324 w 4297"/>
                <a:gd name="T93" fmla="*/ 5077 h 5156"/>
                <a:gd name="T94" fmla="*/ 3597 w 4297"/>
                <a:gd name="T95" fmla="*/ 5032 h 5156"/>
                <a:gd name="T96" fmla="*/ 3978 w 4297"/>
                <a:gd name="T97" fmla="*/ 4929 h 5156"/>
                <a:gd name="T98" fmla="*/ 4227 w 4297"/>
                <a:gd name="T99" fmla="*/ 3743 h 5156"/>
                <a:gd name="T100" fmla="*/ 4160 w 4297"/>
                <a:gd name="T101" fmla="*/ 3440 h 5156"/>
                <a:gd name="T102" fmla="*/ 3827 w 4297"/>
                <a:gd name="T103" fmla="*/ 2984 h 5156"/>
                <a:gd name="T104" fmla="*/ 3439 w 4297"/>
                <a:gd name="T105" fmla="*/ 2805 h 5156"/>
                <a:gd name="T106" fmla="*/ 2922 w 4297"/>
                <a:gd name="T107" fmla="*/ 2588 h 5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97" h="5156">
                  <a:moveTo>
                    <a:pt x="2747" y="2504"/>
                  </a:moveTo>
                  <a:cubicBezTo>
                    <a:pt x="2758" y="2540"/>
                    <a:pt x="2846" y="2808"/>
                    <a:pt x="2834" y="2902"/>
                  </a:cubicBezTo>
                  <a:cubicBezTo>
                    <a:pt x="2829" y="2947"/>
                    <a:pt x="2813" y="2992"/>
                    <a:pt x="2801" y="3036"/>
                  </a:cubicBezTo>
                  <a:cubicBezTo>
                    <a:pt x="2773" y="3130"/>
                    <a:pt x="2745" y="3224"/>
                    <a:pt x="2717" y="3318"/>
                  </a:cubicBezTo>
                  <a:cubicBezTo>
                    <a:pt x="2686" y="3422"/>
                    <a:pt x="2656" y="3525"/>
                    <a:pt x="2626" y="3628"/>
                  </a:cubicBezTo>
                  <a:cubicBezTo>
                    <a:pt x="2598" y="3724"/>
                    <a:pt x="2569" y="3821"/>
                    <a:pt x="2541" y="3918"/>
                  </a:cubicBezTo>
                  <a:cubicBezTo>
                    <a:pt x="2524" y="3975"/>
                    <a:pt x="2480" y="4221"/>
                    <a:pt x="2471" y="4239"/>
                  </a:cubicBezTo>
                  <a:cubicBezTo>
                    <a:pt x="2469" y="4219"/>
                    <a:pt x="2466" y="4103"/>
                    <a:pt x="2463" y="4084"/>
                  </a:cubicBezTo>
                  <a:cubicBezTo>
                    <a:pt x="2453" y="4011"/>
                    <a:pt x="2444" y="3939"/>
                    <a:pt x="2430" y="3867"/>
                  </a:cubicBezTo>
                  <a:cubicBezTo>
                    <a:pt x="2413" y="3778"/>
                    <a:pt x="2394" y="3689"/>
                    <a:pt x="2371" y="3601"/>
                  </a:cubicBezTo>
                  <a:cubicBezTo>
                    <a:pt x="2347" y="3512"/>
                    <a:pt x="2323" y="3423"/>
                    <a:pt x="2270" y="3346"/>
                  </a:cubicBezTo>
                  <a:cubicBezTo>
                    <a:pt x="2250" y="3319"/>
                    <a:pt x="2256" y="3300"/>
                    <a:pt x="2268" y="3275"/>
                  </a:cubicBezTo>
                  <a:cubicBezTo>
                    <a:pt x="2293" y="3222"/>
                    <a:pt x="2325" y="3174"/>
                    <a:pt x="2364" y="3131"/>
                  </a:cubicBezTo>
                  <a:cubicBezTo>
                    <a:pt x="2376" y="3118"/>
                    <a:pt x="2375" y="3109"/>
                    <a:pt x="2368" y="3096"/>
                  </a:cubicBezTo>
                  <a:cubicBezTo>
                    <a:pt x="2331" y="3032"/>
                    <a:pt x="2265" y="2958"/>
                    <a:pt x="2158" y="2930"/>
                  </a:cubicBezTo>
                  <a:cubicBezTo>
                    <a:pt x="2189" y="2908"/>
                    <a:pt x="2564" y="2772"/>
                    <a:pt x="2740" y="2525"/>
                  </a:cubicBezTo>
                  <a:cubicBezTo>
                    <a:pt x="2744" y="2519"/>
                    <a:pt x="2748" y="2510"/>
                    <a:pt x="2746" y="2503"/>
                  </a:cubicBezTo>
                  <a:cubicBezTo>
                    <a:pt x="2733" y="2431"/>
                    <a:pt x="2719" y="2359"/>
                    <a:pt x="2706" y="2287"/>
                  </a:cubicBezTo>
                  <a:cubicBezTo>
                    <a:pt x="2704" y="2279"/>
                    <a:pt x="2706" y="2269"/>
                    <a:pt x="2710" y="2261"/>
                  </a:cubicBezTo>
                  <a:cubicBezTo>
                    <a:pt x="2749" y="2188"/>
                    <a:pt x="2778" y="2112"/>
                    <a:pt x="2803" y="2033"/>
                  </a:cubicBezTo>
                  <a:cubicBezTo>
                    <a:pt x="2821" y="1974"/>
                    <a:pt x="2837" y="1914"/>
                    <a:pt x="2855" y="1855"/>
                  </a:cubicBezTo>
                  <a:cubicBezTo>
                    <a:pt x="2856" y="1849"/>
                    <a:pt x="2858" y="1844"/>
                    <a:pt x="2858" y="1838"/>
                  </a:cubicBezTo>
                  <a:cubicBezTo>
                    <a:pt x="2860" y="1826"/>
                    <a:pt x="2863" y="1820"/>
                    <a:pt x="2878" y="1819"/>
                  </a:cubicBezTo>
                  <a:cubicBezTo>
                    <a:pt x="2906" y="1816"/>
                    <a:pt x="2923" y="1795"/>
                    <a:pt x="2938" y="1775"/>
                  </a:cubicBezTo>
                  <a:cubicBezTo>
                    <a:pt x="2979" y="1720"/>
                    <a:pt x="3001" y="1657"/>
                    <a:pt x="3018" y="1591"/>
                  </a:cubicBezTo>
                  <a:cubicBezTo>
                    <a:pt x="3035" y="1526"/>
                    <a:pt x="3044" y="1460"/>
                    <a:pt x="3039" y="1393"/>
                  </a:cubicBezTo>
                  <a:cubicBezTo>
                    <a:pt x="3036" y="1364"/>
                    <a:pt x="3030" y="1335"/>
                    <a:pt x="3018" y="1306"/>
                  </a:cubicBezTo>
                  <a:cubicBezTo>
                    <a:pt x="3015" y="1299"/>
                    <a:pt x="3010" y="1289"/>
                    <a:pt x="3003" y="1286"/>
                  </a:cubicBezTo>
                  <a:cubicBezTo>
                    <a:pt x="2986" y="1278"/>
                    <a:pt x="2990" y="1267"/>
                    <a:pt x="2991" y="1253"/>
                  </a:cubicBezTo>
                  <a:cubicBezTo>
                    <a:pt x="3001" y="1188"/>
                    <a:pt x="3011" y="1123"/>
                    <a:pt x="3016" y="1057"/>
                  </a:cubicBezTo>
                  <a:cubicBezTo>
                    <a:pt x="3023" y="979"/>
                    <a:pt x="3026" y="901"/>
                    <a:pt x="3028" y="822"/>
                  </a:cubicBezTo>
                  <a:cubicBezTo>
                    <a:pt x="3029" y="745"/>
                    <a:pt x="3020" y="669"/>
                    <a:pt x="2993" y="597"/>
                  </a:cubicBezTo>
                  <a:cubicBezTo>
                    <a:pt x="2968" y="528"/>
                    <a:pt x="2933" y="463"/>
                    <a:pt x="2873" y="417"/>
                  </a:cubicBezTo>
                  <a:cubicBezTo>
                    <a:pt x="2863" y="409"/>
                    <a:pt x="2849" y="405"/>
                    <a:pt x="2837" y="398"/>
                  </a:cubicBezTo>
                  <a:cubicBezTo>
                    <a:pt x="2830" y="393"/>
                    <a:pt x="2822" y="387"/>
                    <a:pt x="2819" y="379"/>
                  </a:cubicBezTo>
                  <a:cubicBezTo>
                    <a:pt x="2796" y="328"/>
                    <a:pt x="2769" y="279"/>
                    <a:pt x="2735" y="234"/>
                  </a:cubicBezTo>
                  <a:cubicBezTo>
                    <a:pt x="2666" y="146"/>
                    <a:pt x="2579" y="84"/>
                    <a:pt x="2473" y="48"/>
                  </a:cubicBezTo>
                  <a:cubicBezTo>
                    <a:pt x="2342" y="2"/>
                    <a:pt x="2208" y="0"/>
                    <a:pt x="2073" y="25"/>
                  </a:cubicBezTo>
                  <a:cubicBezTo>
                    <a:pt x="1846" y="67"/>
                    <a:pt x="1651" y="168"/>
                    <a:pt x="1489" y="331"/>
                  </a:cubicBezTo>
                  <a:cubicBezTo>
                    <a:pt x="1416" y="405"/>
                    <a:pt x="1359" y="490"/>
                    <a:pt x="1323" y="588"/>
                  </a:cubicBezTo>
                  <a:cubicBezTo>
                    <a:pt x="1300" y="653"/>
                    <a:pt x="1290" y="720"/>
                    <a:pt x="1287" y="787"/>
                  </a:cubicBezTo>
                  <a:cubicBezTo>
                    <a:pt x="1283" y="906"/>
                    <a:pt x="1290" y="1023"/>
                    <a:pt x="1308" y="1140"/>
                  </a:cubicBezTo>
                  <a:cubicBezTo>
                    <a:pt x="1314" y="1181"/>
                    <a:pt x="1320" y="1222"/>
                    <a:pt x="1325" y="1263"/>
                  </a:cubicBezTo>
                  <a:cubicBezTo>
                    <a:pt x="1326" y="1268"/>
                    <a:pt x="1325" y="1277"/>
                    <a:pt x="1322" y="1279"/>
                  </a:cubicBezTo>
                  <a:cubicBezTo>
                    <a:pt x="1285" y="1302"/>
                    <a:pt x="1280" y="1341"/>
                    <a:pt x="1277" y="1377"/>
                  </a:cubicBezTo>
                  <a:cubicBezTo>
                    <a:pt x="1273" y="1424"/>
                    <a:pt x="1277" y="1469"/>
                    <a:pt x="1285" y="1517"/>
                  </a:cubicBezTo>
                  <a:cubicBezTo>
                    <a:pt x="1293" y="1565"/>
                    <a:pt x="1298" y="1597"/>
                    <a:pt x="1310" y="1636"/>
                  </a:cubicBezTo>
                  <a:cubicBezTo>
                    <a:pt x="1329" y="1698"/>
                    <a:pt x="1353" y="1759"/>
                    <a:pt x="1404" y="1803"/>
                  </a:cubicBezTo>
                  <a:cubicBezTo>
                    <a:pt x="1414" y="1811"/>
                    <a:pt x="1429" y="1813"/>
                    <a:pt x="1440" y="1820"/>
                  </a:cubicBezTo>
                  <a:cubicBezTo>
                    <a:pt x="1446" y="1823"/>
                    <a:pt x="1454" y="1829"/>
                    <a:pt x="1455" y="1835"/>
                  </a:cubicBezTo>
                  <a:cubicBezTo>
                    <a:pt x="1473" y="1896"/>
                    <a:pt x="1487" y="1959"/>
                    <a:pt x="1508" y="2020"/>
                  </a:cubicBezTo>
                  <a:cubicBezTo>
                    <a:pt x="1533" y="2093"/>
                    <a:pt x="1560" y="2165"/>
                    <a:pt x="1593" y="2234"/>
                  </a:cubicBezTo>
                  <a:cubicBezTo>
                    <a:pt x="1608" y="2266"/>
                    <a:pt x="1610" y="2294"/>
                    <a:pt x="1603" y="2326"/>
                  </a:cubicBezTo>
                  <a:cubicBezTo>
                    <a:pt x="1592" y="2375"/>
                    <a:pt x="1582" y="2424"/>
                    <a:pt x="1573" y="2473"/>
                  </a:cubicBezTo>
                  <a:cubicBezTo>
                    <a:pt x="1570" y="2485"/>
                    <a:pt x="1567" y="2496"/>
                    <a:pt x="1567" y="2508"/>
                  </a:cubicBezTo>
                  <a:cubicBezTo>
                    <a:pt x="1566" y="2514"/>
                    <a:pt x="1571" y="2521"/>
                    <a:pt x="1575" y="2525"/>
                  </a:cubicBezTo>
                  <a:cubicBezTo>
                    <a:pt x="1789" y="2786"/>
                    <a:pt x="2084" y="2877"/>
                    <a:pt x="2158" y="2930"/>
                  </a:cubicBezTo>
                  <a:cubicBezTo>
                    <a:pt x="2099" y="2945"/>
                    <a:pt x="2015" y="3003"/>
                    <a:pt x="1982" y="3043"/>
                  </a:cubicBezTo>
                  <a:cubicBezTo>
                    <a:pt x="1967" y="3060"/>
                    <a:pt x="1957" y="3081"/>
                    <a:pt x="1946" y="3100"/>
                  </a:cubicBezTo>
                  <a:cubicBezTo>
                    <a:pt x="1939" y="3110"/>
                    <a:pt x="1939" y="3119"/>
                    <a:pt x="1949" y="3129"/>
                  </a:cubicBezTo>
                  <a:cubicBezTo>
                    <a:pt x="1997" y="3181"/>
                    <a:pt x="2034" y="3240"/>
                    <a:pt x="2060" y="3306"/>
                  </a:cubicBezTo>
                  <a:cubicBezTo>
                    <a:pt x="2062" y="3311"/>
                    <a:pt x="2061" y="3321"/>
                    <a:pt x="2057" y="3325"/>
                  </a:cubicBezTo>
                  <a:cubicBezTo>
                    <a:pt x="2012" y="3387"/>
                    <a:pt x="1988" y="3458"/>
                    <a:pt x="1965" y="3529"/>
                  </a:cubicBezTo>
                  <a:cubicBezTo>
                    <a:pt x="1951" y="3576"/>
                    <a:pt x="1937" y="3624"/>
                    <a:pt x="1925" y="3672"/>
                  </a:cubicBezTo>
                  <a:cubicBezTo>
                    <a:pt x="1909" y="3742"/>
                    <a:pt x="1893" y="3812"/>
                    <a:pt x="1881" y="3883"/>
                  </a:cubicBezTo>
                  <a:cubicBezTo>
                    <a:pt x="1867" y="3967"/>
                    <a:pt x="1845" y="4234"/>
                    <a:pt x="1843" y="4241"/>
                  </a:cubicBezTo>
                  <a:cubicBezTo>
                    <a:pt x="1834" y="4213"/>
                    <a:pt x="1786" y="3957"/>
                    <a:pt x="1769" y="3900"/>
                  </a:cubicBezTo>
                  <a:cubicBezTo>
                    <a:pt x="1740" y="3800"/>
                    <a:pt x="1711" y="3700"/>
                    <a:pt x="1682" y="3601"/>
                  </a:cubicBezTo>
                  <a:cubicBezTo>
                    <a:pt x="1662" y="3535"/>
                    <a:pt x="1642" y="3469"/>
                    <a:pt x="1623" y="3403"/>
                  </a:cubicBezTo>
                  <a:cubicBezTo>
                    <a:pt x="1593" y="3302"/>
                    <a:pt x="1564" y="3202"/>
                    <a:pt x="1534" y="3101"/>
                  </a:cubicBezTo>
                  <a:cubicBezTo>
                    <a:pt x="1522" y="3059"/>
                    <a:pt x="1510" y="3018"/>
                    <a:pt x="1497" y="2977"/>
                  </a:cubicBezTo>
                  <a:cubicBezTo>
                    <a:pt x="1480" y="2921"/>
                    <a:pt x="1472" y="2864"/>
                    <a:pt x="1467" y="2806"/>
                  </a:cubicBezTo>
                  <a:cubicBezTo>
                    <a:pt x="1462" y="2735"/>
                    <a:pt x="1569" y="2526"/>
                    <a:pt x="1568" y="2514"/>
                  </a:cubicBezTo>
                  <a:cubicBezTo>
                    <a:pt x="1523" y="2533"/>
                    <a:pt x="1364" y="2600"/>
                    <a:pt x="1321" y="2617"/>
                  </a:cubicBezTo>
                  <a:cubicBezTo>
                    <a:pt x="1259" y="2643"/>
                    <a:pt x="1196" y="2668"/>
                    <a:pt x="1134" y="2695"/>
                  </a:cubicBezTo>
                  <a:cubicBezTo>
                    <a:pt x="1031" y="2738"/>
                    <a:pt x="929" y="2783"/>
                    <a:pt x="826" y="2826"/>
                  </a:cubicBezTo>
                  <a:cubicBezTo>
                    <a:pt x="749" y="2859"/>
                    <a:pt x="672" y="2891"/>
                    <a:pt x="595" y="2925"/>
                  </a:cubicBezTo>
                  <a:cubicBezTo>
                    <a:pt x="502" y="2966"/>
                    <a:pt x="422" y="3026"/>
                    <a:pt x="351" y="3100"/>
                  </a:cubicBezTo>
                  <a:cubicBezTo>
                    <a:pt x="271" y="3185"/>
                    <a:pt x="208" y="3280"/>
                    <a:pt x="170" y="3390"/>
                  </a:cubicBezTo>
                  <a:cubicBezTo>
                    <a:pt x="148" y="3453"/>
                    <a:pt x="137" y="3521"/>
                    <a:pt x="122" y="3586"/>
                  </a:cubicBezTo>
                  <a:cubicBezTo>
                    <a:pt x="111" y="3633"/>
                    <a:pt x="102" y="3681"/>
                    <a:pt x="92" y="3728"/>
                  </a:cubicBezTo>
                  <a:cubicBezTo>
                    <a:pt x="29" y="4017"/>
                    <a:pt x="0" y="4609"/>
                    <a:pt x="7" y="4665"/>
                  </a:cubicBezTo>
                  <a:cubicBezTo>
                    <a:pt x="14" y="4719"/>
                    <a:pt x="42" y="4760"/>
                    <a:pt x="82" y="4795"/>
                  </a:cubicBezTo>
                  <a:cubicBezTo>
                    <a:pt x="148" y="4852"/>
                    <a:pt x="227" y="4889"/>
                    <a:pt x="308" y="4919"/>
                  </a:cubicBezTo>
                  <a:cubicBezTo>
                    <a:pt x="374" y="4943"/>
                    <a:pt x="440" y="4965"/>
                    <a:pt x="508" y="4983"/>
                  </a:cubicBezTo>
                  <a:cubicBezTo>
                    <a:pt x="579" y="5002"/>
                    <a:pt x="653" y="5017"/>
                    <a:pt x="725" y="5032"/>
                  </a:cubicBezTo>
                  <a:cubicBezTo>
                    <a:pt x="770" y="5042"/>
                    <a:pt x="814" y="5050"/>
                    <a:pt x="859" y="5057"/>
                  </a:cubicBezTo>
                  <a:cubicBezTo>
                    <a:pt x="934" y="5069"/>
                    <a:pt x="1009" y="5080"/>
                    <a:pt x="1084" y="5089"/>
                  </a:cubicBezTo>
                  <a:cubicBezTo>
                    <a:pt x="1181" y="5100"/>
                    <a:pt x="1279" y="5110"/>
                    <a:pt x="1376" y="5120"/>
                  </a:cubicBezTo>
                  <a:cubicBezTo>
                    <a:pt x="1431" y="5125"/>
                    <a:pt x="1486" y="5130"/>
                    <a:pt x="1542" y="5133"/>
                  </a:cubicBezTo>
                  <a:cubicBezTo>
                    <a:pt x="1815" y="5148"/>
                    <a:pt x="2089" y="5156"/>
                    <a:pt x="2363" y="5148"/>
                  </a:cubicBezTo>
                  <a:cubicBezTo>
                    <a:pt x="2497" y="5145"/>
                    <a:pt x="2630" y="5141"/>
                    <a:pt x="2764" y="5133"/>
                  </a:cubicBezTo>
                  <a:cubicBezTo>
                    <a:pt x="2883" y="5125"/>
                    <a:pt x="3002" y="5113"/>
                    <a:pt x="3120" y="5101"/>
                  </a:cubicBezTo>
                  <a:cubicBezTo>
                    <a:pt x="3188" y="5095"/>
                    <a:pt x="3256" y="5087"/>
                    <a:pt x="3324" y="5077"/>
                  </a:cubicBezTo>
                  <a:cubicBezTo>
                    <a:pt x="3367" y="5071"/>
                    <a:pt x="3410" y="5062"/>
                    <a:pt x="3454" y="5054"/>
                  </a:cubicBezTo>
                  <a:cubicBezTo>
                    <a:pt x="3501" y="5046"/>
                    <a:pt x="3549" y="5040"/>
                    <a:pt x="3597" y="5032"/>
                  </a:cubicBezTo>
                  <a:cubicBezTo>
                    <a:pt x="3643" y="5023"/>
                    <a:pt x="3689" y="5014"/>
                    <a:pt x="3734" y="5001"/>
                  </a:cubicBezTo>
                  <a:cubicBezTo>
                    <a:pt x="3816" y="4979"/>
                    <a:pt x="3898" y="4957"/>
                    <a:pt x="3978" y="4929"/>
                  </a:cubicBezTo>
                  <a:cubicBezTo>
                    <a:pt x="4075" y="4896"/>
                    <a:pt x="4169" y="4855"/>
                    <a:pt x="4245" y="4783"/>
                  </a:cubicBezTo>
                  <a:cubicBezTo>
                    <a:pt x="4297" y="4734"/>
                    <a:pt x="4266" y="3926"/>
                    <a:pt x="4227" y="3743"/>
                  </a:cubicBezTo>
                  <a:cubicBezTo>
                    <a:pt x="4217" y="3698"/>
                    <a:pt x="4208" y="3653"/>
                    <a:pt x="4198" y="3609"/>
                  </a:cubicBezTo>
                  <a:cubicBezTo>
                    <a:pt x="4186" y="3552"/>
                    <a:pt x="4173" y="3496"/>
                    <a:pt x="4160" y="3440"/>
                  </a:cubicBezTo>
                  <a:cubicBezTo>
                    <a:pt x="4146" y="3379"/>
                    <a:pt x="4120" y="3322"/>
                    <a:pt x="4088" y="3268"/>
                  </a:cubicBezTo>
                  <a:cubicBezTo>
                    <a:pt x="4023" y="3154"/>
                    <a:pt x="3936" y="3059"/>
                    <a:pt x="3827" y="2984"/>
                  </a:cubicBezTo>
                  <a:cubicBezTo>
                    <a:pt x="3767" y="2943"/>
                    <a:pt x="3700" y="2917"/>
                    <a:pt x="3634" y="2888"/>
                  </a:cubicBezTo>
                  <a:cubicBezTo>
                    <a:pt x="3569" y="2860"/>
                    <a:pt x="3504" y="2832"/>
                    <a:pt x="3439" y="2805"/>
                  </a:cubicBezTo>
                  <a:cubicBezTo>
                    <a:pt x="3332" y="2760"/>
                    <a:pt x="3225" y="2716"/>
                    <a:pt x="3118" y="2671"/>
                  </a:cubicBezTo>
                  <a:cubicBezTo>
                    <a:pt x="3053" y="2644"/>
                    <a:pt x="2987" y="2616"/>
                    <a:pt x="2922" y="2588"/>
                  </a:cubicBezTo>
                  <a:cubicBezTo>
                    <a:pt x="2904" y="2580"/>
                    <a:pt x="2772" y="2516"/>
                    <a:pt x="2747" y="25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xmlns="" id="{2EE263B8-1B57-4B84-AD9A-E008C965D373}"/>
                </a:ext>
              </a:extLst>
            </p:cNvPr>
            <p:cNvGrpSpPr/>
            <p:nvPr/>
          </p:nvGrpSpPr>
          <p:grpSpPr>
            <a:xfrm>
              <a:off x="6696692" y="4329460"/>
              <a:ext cx="889206" cy="889207"/>
              <a:chOff x="6810213" y="1414243"/>
              <a:chExt cx="692340" cy="692342"/>
            </a:xfrm>
            <a:solidFill>
              <a:srgbClr val="FF0000"/>
            </a:solidFill>
          </p:grpSpPr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xmlns="" id="{A4D45678-FCFB-445D-B860-584DF195EF9F}"/>
                  </a:ext>
                </a:extLst>
              </p:cNvPr>
              <p:cNvSpPr/>
              <p:nvPr/>
            </p:nvSpPr>
            <p:spPr>
              <a:xfrm>
                <a:off x="7051989" y="1414243"/>
                <a:ext cx="208788" cy="692342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xmlns="" id="{2CBB20F9-8CA3-446B-9489-4714847E3A31}"/>
                  </a:ext>
                </a:extLst>
              </p:cNvPr>
              <p:cNvSpPr/>
              <p:nvPr/>
            </p:nvSpPr>
            <p:spPr>
              <a:xfrm rot="5400000">
                <a:off x="7051989" y="1414245"/>
                <a:ext cx="208787" cy="692340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xmlns="" id="{8F7B47E0-652E-4E02-B17A-D7DB3051D306}"/>
              </a:ext>
            </a:extLst>
          </p:cNvPr>
          <p:cNvGrpSpPr/>
          <p:nvPr/>
        </p:nvGrpSpPr>
        <p:grpSpPr>
          <a:xfrm rot="18146296">
            <a:off x="360239" y="1929305"/>
            <a:ext cx="969430" cy="377414"/>
            <a:chOff x="3263666" y="1453816"/>
            <a:chExt cx="2213109" cy="861597"/>
          </a:xfrm>
        </p:grpSpPr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xmlns="" id="{074D4299-3291-4294-894F-7581D23BE78C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xmlns="" id="{0974A4DB-FE20-4F05-9ABD-D9E3946D3D8C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A31D9908-A49F-4D9B-8464-18F48D85F768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F9B9C664-2E07-40B3-819D-D680514F1279}"/>
                </a:ext>
              </a:extLst>
            </p:cNvPr>
            <p:cNvSpPr/>
            <p:nvPr/>
          </p:nvSpPr>
          <p:spPr>
            <a:xfrm rot="16200000">
              <a:off x="3733520" y="1296550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58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8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682318" y="501481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Hangi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Alanlarda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Eğitim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Alınabilir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FFE460F2-0B09-4596-B221-B16E371E4C8A}"/>
              </a:ext>
            </a:extLst>
          </p:cNvPr>
          <p:cNvGrpSpPr/>
          <p:nvPr/>
        </p:nvGrpSpPr>
        <p:grpSpPr>
          <a:xfrm rot="2133402">
            <a:off x="5629571" y="1171092"/>
            <a:ext cx="1150535" cy="4586425"/>
            <a:chOff x="2494620" y="284318"/>
            <a:chExt cx="1578769" cy="6133658"/>
          </a:xfrm>
        </p:grpSpPr>
        <p:sp>
          <p:nvSpPr>
            <p:cNvPr id="5" name="Rectangle: Top Corners Rounded 4">
              <a:extLst>
                <a:ext uri="{FF2B5EF4-FFF2-40B4-BE49-F238E27FC236}">
                  <a16:creationId xmlns:a16="http://schemas.microsoft.com/office/drawing/2014/main" xmlns="" id="{0ECECEA9-9D58-4426-8EEF-2A60CA2A87B8}"/>
                </a:ext>
              </a:extLst>
            </p:cNvPr>
            <p:cNvSpPr/>
            <p:nvPr/>
          </p:nvSpPr>
          <p:spPr>
            <a:xfrm>
              <a:off x="2772833" y="2809604"/>
              <a:ext cx="1022350" cy="295783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" name="Rectangle: Top Corners Rounded 48">
              <a:extLst>
                <a:ext uri="{FF2B5EF4-FFF2-40B4-BE49-F238E27FC236}">
                  <a16:creationId xmlns:a16="http://schemas.microsoft.com/office/drawing/2014/main" xmlns="" id="{D3BA14BD-89C8-4C6F-BEFA-EB8389CF5794}"/>
                </a:ext>
              </a:extLst>
            </p:cNvPr>
            <p:cNvSpPr/>
            <p:nvPr/>
          </p:nvSpPr>
          <p:spPr>
            <a:xfrm>
              <a:off x="2925498" y="2997141"/>
              <a:ext cx="717020" cy="22089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xmlns="" id="{B03815EA-1FE8-45D9-9A17-B9E87DCECC3C}"/>
                </a:ext>
              </a:extLst>
            </p:cNvPr>
            <p:cNvSpPr/>
            <p:nvPr/>
          </p:nvSpPr>
          <p:spPr>
            <a:xfrm>
              <a:off x="2925498" y="3896301"/>
              <a:ext cx="717020" cy="149690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xmlns="" id="{7C333E8B-A532-4177-8A7F-695EBEAE971C}"/>
                </a:ext>
              </a:extLst>
            </p:cNvPr>
            <p:cNvSpPr/>
            <p:nvPr/>
          </p:nvSpPr>
          <p:spPr>
            <a:xfrm>
              <a:off x="2494620" y="5462634"/>
              <a:ext cx="1578769" cy="3048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xmlns="" id="{DE497678-AFA8-4471-8D78-E28F193B6334}"/>
                </a:ext>
              </a:extLst>
            </p:cNvPr>
            <p:cNvSpPr/>
            <p:nvPr/>
          </p:nvSpPr>
          <p:spPr>
            <a:xfrm rot="5400000">
              <a:off x="2840349" y="5684397"/>
              <a:ext cx="887307" cy="44239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xmlns="" id="{27A0575B-4E09-4A6C-BAC0-F4F6C5424BF0}"/>
                </a:ext>
              </a:extLst>
            </p:cNvPr>
            <p:cNvSpPr/>
            <p:nvPr/>
          </p:nvSpPr>
          <p:spPr>
            <a:xfrm>
              <a:off x="2764355" y="6198883"/>
              <a:ext cx="1039296" cy="2190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4" name="Rectangle: Top Corners Rounded 53">
              <a:extLst>
                <a:ext uri="{FF2B5EF4-FFF2-40B4-BE49-F238E27FC236}">
                  <a16:creationId xmlns:a16="http://schemas.microsoft.com/office/drawing/2014/main" xmlns="" id="{6213B41A-1C65-4323-9EA1-9BEA5FAB054A}"/>
                </a:ext>
              </a:extLst>
            </p:cNvPr>
            <p:cNvSpPr/>
            <p:nvPr/>
          </p:nvSpPr>
          <p:spPr>
            <a:xfrm>
              <a:off x="3045883" y="3127985"/>
              <a:ext cx="476250" cy="146720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33C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xmlns="" id="{5B092152-E8E5-4A65-98A5-4B37222D31D5}"/>
                </a:ext>
              </a:extLst>
            </p:cNvPr>
            <p:cNvSpPr/>
            <p:nvPr/>
          </p:nvSpPr>
          <p:spPr>
            <a:xfrm>
              <a:off x="3045882" y="3802250"/>
              <a:ext cx="476249" cy="892068"/>
            </a:xfrm>
            <a:prstGeom prst="roundRect">
              <a:avLst/>
            </a:prstGeom>
            <a:solidFill>
              <a:srgbClr val="FF33C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xmlns="" id="{C7350F29-2DAA-4084-8A73-E2BC170E76E2}"/>
                </a:ext>
              </a:extLst>
            </p:cNvPr>
            <p:cNvSpPr/>
            <p:nvPr/>
          </p:nvSpPr>
          <p:spPr>
            <a:xfrm>
              <a:off x="3045882" y="2174270"/>
              <a:ext cx="476249" cy="688454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xmlns="" id="{4A2A8108-EEA9-4F80-A038-DBA99AB2D32F}"/>
                </a:ext>
              </a:extLst>
            </p:cNvPr>
            <p:cNvSpPr/>
            <p:nvPr/>
          </p:nvSpPr>
          <p:spPr>
            <a:xfrm>
              <a:off x="3249080" y="284318"/>
              <a:ext cx="69851" cy="2061211"/>
            </a:xfrm>
            <a:prstGeom prst="trapezoid">
              <a:avLst>
                <a:gd name="adj" fmla="val 4090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9493403C-61C3-49B3-9B70-3412B522C95C}"/>
              </a:ext>
            </a:extLst>
          </p:cNvPr>
          <p:cNvSpPr txBox="1"/>
          <p:nvPr/>
        </p:nvSpPr>
        <p:spPr>
          <a:xfrm>
            <a:off x="1351283" y="1626642"/>
            <a:ext cx="3923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Almanya'da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sağlık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alanında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Ausbildung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alanlara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ayrılmaz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yıllık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eğitim-staj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sürecinde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bütün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alanlarda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çalışarak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son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senelerinde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hangi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fazla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istediklerini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tercih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ederler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6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B9DA6B07-B142-43E9-BCEC-D76630892CC0}"/>
              </a:ext>
            </a:extLst>
          </p:cNvPr>
          <p:cNvSpPr txBox="1"/>
          <p:nvPr/>
        </p:nvSpPr>
        <p:spPr>
          <a:xfrm>
            <a:off x="1280596" y="3781972"/>
            <a:ext cx="32826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HASTA BAKIMI</a:t>
            </a:r>
          </a:p>
          <a:p>
            <a:pPr>
              <a:defRPr/>
            </a:pP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Almanya’da hastaların yanında refakatçi olmasına izin verilmediğinden dolayı hasta bakım görevlilerine her zaman ihtiyaç duyulur.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Sağlık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hasta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bakıcıları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hastanelerde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bakım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evlerinde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çalışırlar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Hastaların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sağlık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durumunu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doktorlara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muayene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ameliyatlar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sırasında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asistanlık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ederler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89B0EFD0-2345-4AF9-931D-ED7B8E838371}"/>
              </a:ext>
            </a:extLst>
          </p:cNvPr>
          <p:cNvSpPr txBox="1"/>
          <p:nvPr/>
        </p:nvSpPr>
        <p:spPr>
          <a:xfrm>
            <a:off x="9064028" y="1562047"/>
            <a:ext cx="3127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YAŞLI BAKIMI</a:t>
            </a:r>
          </a:p>
          <a:p>
            <a:pPr>
              <a:defRPr/>
            </a:pP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Yaşlı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bakım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görevlileri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bakım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tr-TR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ler</a:t>
            </a:r>
            <a:r>
              <a:rPr lang="tr-TR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bakım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kurumlarında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özel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destek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sunulan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evlerde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ayakta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bakım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hizmetlerinde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tr-TR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hospis</a:t>
            </a: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bakım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kurumlarında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çalışabilirler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611A0E9E-2513-4578-9AFF-1E262AB65E7C}"/>
              </a:ext>
            </a:extLst>
          </p:cNvPr>
          <p:cNvSpPr txBox="1"/>
          <p:nvPr/>
        </p:nvSpPr>
        <p:spPr>
          <a:xfrm>
            <a:off x="9064025" y="3804146"/>
            <a:ext cx="31279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HEMŞİRELİK</a:t>
            </a:r>
          </a:p>
          <a:p>
            <a:pPr>
              <a:defRPr/>
            </a:pPr>
            <a:r>
              <a:rPr lang="tr-TR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Hemşirelik mesleği Almanya’daki en çok ihtiyaç duyulan mesleklerden biridir. </a:t>
            </a:r>
            <a:r>
              <a:rPr lang="en-US" sz="16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Türkiye'de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lisans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alınan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hemşirelik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bölümü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Almanya'da Ausbildung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kapsamında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yılda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okunabilir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Türkiye'ye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döndüğünüzde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denklik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işlemleri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kolaylıkla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yapılır</a:t>
            </a:r>
            <a:r>
              <a:rPr lang="en-US" sz="1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3B4A741E-A74C-4DE9-BF46-0A1059E40EBB}"/>
              </a:ext>
            </a:extLst>
          </p:cNvPr>
          <p:cNvGrpSpPr/>
          <p:nvPr/>
        </p:nvGrpSpPr>
        <p:grpSpPr>
          <a:xfrm>
            <a:off x="7643464" y="1861670"/>
            <a:ext cx="1263572" cy="904234"/>
            <a:chOff x="3994808" y="1703384"/>
            <a:chExt cx="5081816" cy="3636634"/>
          </a:xfrm>
          <a:solidFill>
            <a:schemeClr val="accent1"/>
          </a:solidFill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xmlns="" id="{18DC4BB3-0CAE-4EE5-914A-202F9861E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6272" y="4245538"/>
              <a:ext cx="484275" cy="621791"/>
            </a:xfrm>
            <a:custGeom>
              <a:avLst/>
              <a:gdLst>
                <a:gd name="T0" fmla="*/ 508 w 537"/>
                <a:gd name="T1" fmla="*/ 5 h 666"/>
                <a:gd name="T2" fmla="*/ 336 w 537"/>
                <a:gd name="T3" fmla="*/ 45 h 666"/>
                <a:gd name="T4" fmla="*/ 323 w 537"/>
                <a:gd name="T5" fmla="*/ 49 h 666"/>
                <a:gd name="T6" fmla="*/ 330 w 537"/>
                <a:gd name="T7" fmla="*/ 57 h 666"/>
                <a:gd name="T8" fmla="*/ 329 w 537"/>
                <a:gd name="T9" fmla="*/ 103 h 666"/>
                <a:gd name="T10" fmla="*/ 221 w 537"/>
                <a:gd name="T11" fmla="*/ 170 h 666"/>
                <a:gd name="T12" fmla="*/ 74 w 537"/>
                <a:gd name="T13" fmla="*/ 256 h 666"/>
                <a:gd name="T14" fmla="*/ 13 w 537"/>
                <a:gd name="T15" fmla="*/ 436 h 666"/>
                <a:gd name="T16" fmla="*/ 142 w 537"/>
                <a:gd name="T17" fmla="*/ 654 h 666"/>
                <a:gd name="T18" fmla="*/ 174 w 537"/>
                <a:gd name="T19" fmla="*/ 653 h 666"/>
                <a:gd name="T20" fmla="*/ 210 w 537"/>
                <a:gd name="T21" fmla="*/ 607 h 666"/>
                <a:gd name="T22" fmla="*/ 186 w 537"/>
                <a:gd name="T23" fmla="*/ 558 h 666"/>
                <a:gd name="T24" fmla="*/ 244 w 537"/>
                <a:gd name="T25" fmla="*/ 356 h 666"/>
                <a:gd name="T26" fmla="*/ 403 w 537"/>
                <a:gd name="T27" fmla="*/ 278 h 666"/>
                <a:gd name="T28" fmla="*/ 528 w 537"/>
                <a:gd name="T29" fmla="*/ 125 h 666"/>
                <a:gd name="T30" fmla="*/ 537 w 537"/>
                <a:gd name="T31" fmla="*/ 26 h 666"/>
                <a:gd name="T32" fmla="*/ 508 w 537"/>
                <a:gd name="T33" fmla="*/ 5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7" h="666">
                  <a:moveTo>
                    <a:pt x="508" y="5"/>
                  </a:moveTo>
                  <a:cubicBezTo>
                    <a:pt x="451" y="18"/>
                    <a:pt x="393" y="31"/>
                    <a:pt x="336" y="45"/>
                  </a:cubicBezTo>
                  <a:cubicBezTo>
                    <a:pt x="332" y="45"/>
                    <a:pt x="329" y="47"/>
                    <a:pt x="323" y="49"/>
                  </a:cubicBezTo>
                  <a:cubicBezTo>
                    <a:pt x="326" y="52"/>
                    <a:pt x="328" y="55"/>
                    <a:pt x="330" y="57"/>
                  </a:cubicBezTo>
                  <a:cubicBezTo>
                    <a:pt x="347" y="76"/>
                    <a:pt x="349" y="89"/>
                    <a:pt x="329" y="103"/>
                  </a:cubicBezTo>
                  <a:cubicBezTo>
                    <a:pt x="294" y="128"/>
                    <a:pt x="257" y="149"/>
                    <a:pt x="221" y="170"/>
                  </a:cubicBezTo>
                  <a:cubicBezTo>
                    <a:pt x="172" y="199"/>
                    <a:pt x="119" y="222"/>
                    <a:pt x="74" y="256"/>
                  </a:cubicBezTo>
                  <a:cubicBezTo>
                    <a:pt x="17" y="300"/>
                    <a:pt x="0" y="364"/>
                    <a:pt x="13" y="436"/>
                  </a:cubicBezTo>
                  <a:cubicBezTo>
                    <a:pt x="30" y="525"/>
                    <a:pt x="79" y="593"/>
                    <a:pt x="142" y="654"/>
                  </a:cubicBezTo>
                  <a:cubicBezTo>
                    <a:pt x="154" y="666"/>
                    <a:pt x="163" y="666"/>
                    <a:pt x="174" y="653"/>
                  </a:cubicBezTo>
                  <a:cubicBezTo>
                    <a:pt x="186" y="637"/>
                    <a:pt x="207" y="624"/>
                    <a:pt x="210" y="607"/>
                  </a:cubicBezTo>
                  <a:cubicBezTo>
                    <a:pt x="212" y="592"/>
                    <a:pt x="195" y="574"/>
                    <a:pt x="186" y="558"/>
                  </a:cubicBezTo>
                  <a:cubicBezTo>
                    <a:pt x="142" y="476"/>
                    <a:pt x="163" y="400"/>
                    <a:pt x="244" y="356"/>
                  </a:cubicBezTo>
                  <a:cubicBezTo>
                    <a:pt x="296" y="327"/>
                    <a:pt x="350" y="303"/>
                    <a:pt x="403" y="278"/>
                  </a:cubicBezTo>
                  <a:cubicBezTo>
                    <a:pt x="468" y="247"/>
                    <a:pt x="515" y="199"/>
                    <a:pt x="528" y="125"/>
                  </a:cubicBezTo>
                  <a:cubicBezTo>
                    <a:pt x="533" y="93"/>
                    <a:pt x="536" y="59"/>
                    <a:pt x="537" y="26"/>
                  </a:cubicBezTo>
                  <a:cubicBezTo>
                    <a:pt x="537" y="4"/>
                    <a:pt x="530" y="0"/>
                    <a:pt x="508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xmlns="" id="{C3E63DC1-0CC8-46A4-99DD-C72F4057F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6397" y="4523652"/>
              <a:ext cx="333067" cy="426160"/>
            </a:xfrm>
            <a:custGeom>
              <a:avLst/>
              <a:gdLst>
                <a:gd name="T0" fmla="*/ 317 w 369"/>
                <a:gd name="T1" fmla="*/ 12 h 457"/>
                <a:gd name="T2" fmla="*/ 193 w 369"/>
                <a:gd name="T3" fmla="*/ 80 h 457"/>
                <a:gd name="T4" fmla="*/ 187 w 369"/>
                <a:gd name="T5" fmla="*/ 106 h 457"/>
                <a:gd name="T6" fmla="*/ 198 w 369"/>
                <a:gd name="T7" fmla="*/ 214 h 457"/>
                <a:gd name="T8" fmla="*/ 61 w 369"/>
                <a:gd name="T9" fmla="*/ 404 h 457"/>
                <a:gd name="T10" fmla="*/ 12 w 369"/>
                <a:gd name="T11" fmla="*/ 443 h 457"/>
                <a:gd name="T12" fmla="*/ 0 w 369"/>
                <a:gd name="T13" fmla="*/ 456 h 457"/>
                <a:gd name="T14" fmla="*/ 98 w 369"/>
                <a:gd name="T15" fmla="*/ 437 h 457"/>
                <a:gd name="T16" fmla="*/ 328 w 369"/>
                <a:gd name="T17" fmla="*/ 217 h 457"/>
                <a:gd name="T18" fmla="*/ 344 w 369"/>
                <a:gd name="T19" fmla="*/ 22 h 457"/>
                <a:gd name="T20" fmla="*/ 317 w 369"/>
                <a:gd name="T21" fmla="*/ 12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9" h="457">
                  <a:moveTo>
                    <a:pt x="317" y="12"/>
                  </a:moveTo>
                  <a:cubicBezTo>
                    <a:pt x="277" y="37"/>
                    <a:pt x="235" y="58"/>
                    <a:pt x="193" y="80"/>
                  </a:cubicBezTo>
                  <a:cubicBezTo>
                    <a:pt x="180" y="87"/>
                    <a:pt x="177" y="92"/>
                    <a:pt x="187" y="106"/>
                  </a:cubicBezTo>
                  <a:cubicBezTo>
                    <a:pt x="212" y="139"/>
                    <a:pt x="209" y="178"/>
                    <a:pt x="198" y="214"/>
                  </a:cubicBezTo>
                  <a:cubicBezTo>
                    <a:pt x="175" y="293"/>
                    <a:pt x="122" y="352"/>
                    <a:pt x="61" y="404"/>
                  </a:cubicBezTo>
                  <a:cubicBezTo>
                    <a:pt x="46" y="418"/>
                    <a:pt x="28" y="430"/>
                    <a:pt x="12" y="443"/>
                  </a:cubicBezTo>
                  <a:cubicBezTo>
                    <a:pt x="8" y="446"/>
                    <a:pt x="6" y="450"/>
                    <a:pt x="0" y="456"/>
                  </a:cubicBezTo>
                  <a:cubicBezTo>
                    <a:pt x="37" y="457"/>
                    <a:pt x="68" y="449"/>
                    <a:pt x="98" y="437"/>
                  </a:cubicBezTo>
                  <a:cubicBezTo>
                    <a:pt x="203" y="393"/>
                    <a:pt x="279" y="318"/>
                    <a:pt x="328" y="217"/>
                  </a:cubicBezTo>
                  <a:cubicBezTo>
                    <a:pt x="358" y="155"/>
                    <a:pt x="369" y="89"/>
                    <a:pt x="344" y="22"/>
                  </a:cubicBezTo>
                  <a:cubicBezTo>
                    <a:pt x="339" y="8"/>
                    <a:pt x="335" y="0"/>
                    <a:pt x="317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xmlns="" id="{7362F106-0EE3-4583-AFCD-06DEE5C64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2218" y="4940295"/>
              <a:ext cx="63345" cy="399723"/>
            </a:xfrm>
            <a:custGeom>
              <a:avLst/>
              <a:gdLst>
                <a:gd name="T0" fmla="*/ 0 w 69"/>
                <a:gd name="T1" fmla="*/ 45 h 429"/>
                <a:gd name="T2" fmla="*/ 13 w 69"/>
                <a:gd name="T3" fmla="*/ 348 h 429"/>
                <a:gd name="T4" fmla="*/ 25 w 69"/>
                <a:gd name="T5" fmla="*/ 418 h 429"/>
                <a:gd name="T6" fmla="*/ 31 w 69"/>
                <a:gd name="T7" fmla="*/ 429 h 429"/>
                <a:gd name="T8" fmla="*/ 65 w 69"/>
                <a:gd name="T9" fmla="*/ 0 h 429"/>
                <a:gd name="T10" fmla="*/ 4 w 69"/>
                <a:gd name="T11" fmla="*/ 33 h 429"/>
                <a:gd name="T12" fmla="*/ 0 w 69"/>
                <a:gd name="T13" fmla="*/ 45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429">
                  <a:moveTo>
                    <a:pt x="0" y="45"/>
                  </a:moveTo>
                  <a:cubicBezTo>
                    <a:pt x="4" y="146"/>
                    <a:pt x="8" y="247"/>
                    <a:pt x="13" y="348"/>
                  </a:cubicBezTo>
                  <a:cubicBezTo>
                    <a:pt x="15" y="371"/>
                    <a:pt x="21" y="395"/>
                    <a:pt x="25" y="418"/>
                  </a:cubicBezTo>
                  <a:cubicBezTo>
                    <a:pt x="26" y="422"/>
                    <a:pt x="29" y="425"/>
                    <a:pt x="31" y="429"/>
                  </a:cubicBezTo>
                  <a:cubicBezTo>
                    <a:pt x="69" y="290"/>
                    <a:pt x="59" y="148"/>
                    <a:pt x="65" y="0"/>
                  </a:cubicBezTo>
                  <a:cubicBezTo>
                    <a:pt x="41" y="13"/>
                    <a:pt x="22" y="22"/>
                    <a:pt x="4" y="33"/>
                  </a:cubicBezTo>
                  <a:cubicBezTo>
                    <a:pt x="1" y="34"/>
                    <a:pt x="0" y="41"/>
                    <a:pt x="0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xmlns="" id="{E94823F2-A4EF-43A8-B1CB-02ADBD5FB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5871" y="4621997"/>
              <a:ext cx="93994" cy="144873"/>
            </a:xfrm>
            <a:custGeom>
              <a:avLst/>
              <a:gdLst>
                <a:gd name="T0" fmla="*/ 83 w 104"/>
                <a:gd name="T1" fmla="*/ 0 h 155"/>
                <a:gd name="T2" fmla="*/ 57 w 104"/>
                <a:gd name="T3" fmla="*/ 155 h 155"/>
                <a:gd name="T4" fmla="*/ 83 w 104"/>
                <a:gd name="T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55">
                  <a:moveTo>
                    <a:pt x="83" y="0"/>
                  </a:moveTo>
                  <a:cubicBezTo>
                    <a:pt x="26" y="18"/>
                    <a:pt x="0" y="95"/>
                    <a:pt x="57" y="155"/>
                  </a:cubicBezTo>
                  <a:cubicBezTo>
                    <a:pt x="88" y="131"/>
                    <a:pt x="104" y="39"/>
                    <a:pt x="8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xmlns="" id="{9F282ACA-509C-45D7-8E3C-365F6BF29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4045" y="4297354"/>
              <a:ext cx="79691" cy="54988"/>
            </a:xfrm>
            <a:custGeom>
              <a:avLst/>
              <a:gdLst>
                <a:gd name="T0" fmla="*/ 87 w 89"/>
                <a:gd name="T1" fmla="*/ 13 h 58"/>
                <a:gd name="T2" fmla="*/ 75 w 89"/>
                <a:gd name="T3" fmla="*/ 1 h 58"/>
                <a:gd name="T4" fmla="*/ 12 w 89"/>
                <a:gd name="T5" fmla="*/ 14 h 58"/>
                <a:gd name="T6" fmla="*/ 0 w 89"/>
                <a:gd name="T7" fmla="*/ 26 h 58"/>
                <a:gd name="T8" fmla="*/ 9 w 89"/>
                <a:gd name="T9" fmla="*/ 44 h 58"/>
                <a:gd name="T10" fmla="*/ 33 w 89"/>
                <a:gd name="T11" fmla="*/ 57 h 58"/>
                <a:gd name="T12" fmla="*/ 87 w 89"/>
                <a:gd name="T13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58">
                  <a:moveTo>
                    <a:pt x="87" y="13"/>
                  </a:moveTo>
                  <a:cubicBezTo>
                    <a:pt x="86" y="9"/>
                    <a:pt x="78" y="0"/>
                    <a:pt x="75" y="1"/>
                  </a:cubicBezTo>
                  <a:cubicBezTo>
                    <a:pt x="54" y="4"/>
                    <a:pt x="33" y="8"/>
                    <a:pt x="12" y="14"/>
                  </a:cubicBezTo>
                  <a:cubicBezTo>
                    <a:pt x="7" y="15"/>
                    <a:pt x="0" y="22"/>
                    <a:pt x="0" y="26"/>
                  </a:cubicBezTo>
                  <a:cubicBezTo>
                    <a:pt x="0" y="32"/>
                    <a:pt x="4" y="40"/>
                    <a:pt x="9" y="44"/>
                  </a:cubicBezTo>
                  <a:cubicBezTo>
                    <a:pt x="17" y="51"/>
                    <a:pt x="27" y="54"/>
                    <a:pt x="33" y="57"/>
                  </a:cubicBezTo>
                  <a:cubicBezTo>
                    <a:pt x="57" y="58"/>
                    <a:pt x="89" y="31"/>
                    <a:pt x="87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xmlns="" id="{9D05A266-06A6-4726-BCA0-78302FC14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9648" y="4907513"/>
              <a:ext cx="75605" cy="45471"/>
            </a:xfrm>
            <a:custGeom>
              <a:avLst/>
              <a:gdLst>
                <a:gd name="T0" fmla="*/ 0 w 84"/>
                <a:gd name="T1" fmla="*/ 32 h 49"/>
                <a:gd name="T2" fmla="*/ 84 w 84"/>
                <a:gd name="T3" fmla="*/ 49 h 49"/>
                <a:gd name="T4" fmla="*/ 0 w 84"/>
                <a:gd name="T5" fmla="*/ 3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4" h="49">
                  <a:moveTo>
                    <a:pt x="0" y="32"/>
                  </a:moveTo>
                  <a:cubicBezTo>
                    <a:pt x="30" y="38"/>
                    <a:pt x="56" y="43"/>
                    <a:pt x="84" y="49"/>
                  </a:cubicBezTo>
                  <a:cubicBezTo>
                    <a:pt x="67" y="8"/>
                    <a:pt x="31" y="0"/>
                    <a:pt x="0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xmlns="" id="{A29738EA-75D8-4EB4-A6BC-A8D27BB768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3856" y="2387566"/>
              <a:ext cx="1252575" cy="1369422"/>
            </a:xfrm>
            <a:custGeom>
              <a:avLst/>
              <a:gdLst>
                <a:gd name="T0" fmla="*/ 1120 w 1390"/>
                <a:gd name="T1" fmla="*/ 36 h 1468"/>
                <a:gd name="T2" fmla="*/ 911 w 1390"/>
                <a:gd name="T3" fmla="*/ 39 h 1468"/>
                <a:gd name="T4" fmla="*/ 728 w 1390"/>
                <a:gd name="T5" fmla="*/ 185 h 1468"/>
                <a:gd name="T6" fmla="*/ 710 w 1390"/>
                <a:gd name="T7" fmla="*/ 215 h 1468"/>
                <a:gd name="T8" fmla="*/ 754 w 1390"/>
                <a:gd name="T9" fmla="*/ 290 h 1468"/>
                <a:gd name="T10" fmla="*/ 884 w 1390"/>
                <a:gd name="T11" fmla="*/ 313 h 1468"/>
                <a:gd name="T12" fmla="*/ 1032 w 1390"/>
                <a:gd name="T13" fmla="*/ 313 h 1468"/>
                <a:gd name="T14" fmla="*/ 1065 w 1390"/>
                <a:gd name="T15" fmla="*/ 314 h 1468"/>
                <a:gd name="T16" fmla="*/ 1148 w 1390"/>
                <a:gd name="T17" fmla="*/ 387 h 1468"/>
                <a:gd name="T18" fmla="*/ 1078 w 1390"/>
                <a:gd name="T19" fmla="*/ 598 h 1468"/>
                <a:gd name="T20" fmla="*/ 856 w 1390"/>
                <a:gd name="T21" fmla="*/ 741 h 1468"/>
                <a:gd name="T22" fmla="*/ 625 w 1390"/>
                <a:gd name="T23" fmla="*/ 831 h 1468"/>
                <a:gd name="T24" fmla="*/ 429 w 1390"/>
                <a:gd name="T25" fmla="*/ 895 h 1468"/>
                <a:gd name="T26" fmla="*/ 211 w 1390"/>
                <a:gd name="T27" fmla="*/ 984 h 1468"/>
                <a:gd name="T28" fmla="*/ 97 w 1390"/>
                <a:gd name="T29" fmla="*/ 1059 h 1468"/>
                <a:gd name="T30" fmla="*/ 61 w 1390"/>
                <a:gd name="T31" fmla="*/ 1332 h 1468"/>
                <a:gd name="T32" fmla="*/ 218 w 1390"/>
                <a:gd name="T33" fmla="*/ 1465 h 1468"/>
                <a:gd name="T34" fmla="*/ 243 w 1390"/>
                <a:gd name="T35" fmla="*/ 1465 h 1468"/>
                <a:gd name="T36" fmla="*/ 463 w 1390"/>
                <a:gd name="T37" fmla="*/ 1374 h 1468"/>
                <a:gd name="T38" fmla="*/ 500 w 1390"/>
                <a:gd name="T39" fmla="*/ 1359 h 1468"/>
                <a:gd name="T40" fmla="*/ 498 w 1390"/>
                <a:gd name="T41" fmla="*/ 1354 h 1468"/>
                <a:gd name="T42" fmla="*/ 374 w 1390"/>
                <a:gd name="T43" fmla="*/ 1309 h 1468"/>
                <a:gd name="T44" fmla="*/ 255 w 1390"/>
                <a:gd name="T45" fmla="*/ 1239 h 1468"/>
                <a:gd name="T46" fmla="*/ 260 w 1390"/>
                <a:gd name="T47" fmla="*/ 1179 h 1468"/>
                <a:gd name="T48" fmla="*/ 368 w 1390"/>
                <a:gd name="T49" fmla="*/ 1133 h 1468"/>
                <a:gd name="T50" fmla="*/ 631 w 1390"/>
                <a:gd name="T51" fmla="*/ 1058 h 1468"/>
                <a:gd name="T52" fmla="*/ 917 w 1390"/>
                <a:gd name="T53" fmla="*/ 965 h 1468"/>
                <a:gd name="T54" fmla="*/ 1256 w 1390"/>
                <a:gd name="T55" fmla="*/ 740 h 1468"/>
                <a:gd name="T56" fmla="*/ 1368 w 1390"/>
                <a:gd name="T57" fmla="*/ 544 h 1468"/>
                <a:gd name="T58" fmla="*/ 1375 w 1390"/>
                <a:gd name="T59" fmla="*/ 359 h 1468"/>
                <a:gd name="T60" fmla="*/ 1120 w 1390"/>
                <a:gd name="T61" fmla="*/ 36 h 1468"/>
                <a:gd name="T62" fmla="*/ 889 w 1390"/>
                <a:gd name="T63" fmla="*/ 177 h 1468"/>
                <a:gd name="T64" fmla="*/ 855 w 1390"/>
                <a:gd name="T65" fmla="*/ 141 h 1468"/>
                <a:gd name="T66" fmla="*/ 891 w 1390"/>
                <a:gd name="T67" fmla="*/ 105 h 1468"/>
                <a:gd name="T68" fmla="*/ 926 w 1390"/>
                <a:gd name="T69" fmla="*/ 141 h 1468"/>
                <a:gd name="T70" fmla="*/ 889 w 1390"/>
                <a:gd name="T71" fmla="*/ 177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90" h="1468">
                  <a:moveTo>
                    <a:pt x="1120" y="36"/>
                  </a:moveTo>
                  <a:cubicBezTo>
                    <a:pt x="1052" y="1"/>
                    <a:pt x="980" y="0"/>
                    <a:pt x="911" y="39"/>
                  </a:cubicBezTo>
                  <a:cubicBezTo>
                    <a:pt x="842" y="78"/>
                    <a:pt x="778" y="122"/>
                    <a:pt x="728" y="185"/>
                  </a:cubicBezTo>
                  <a:cubicBezTo>
                    <a:pt x="721" y="194"/>
                    <a:pt x="715" y="204"/>
                    <a:pt x="710" y="215"/>
                  </a:cubicBezTo>
                  <a:cubicBezTo>
                    <a:pt x="697" y="250"/>
                    <a:pt x="712" y="279"/>
                    <a:pt x="754" y="290"/>
                  </a:cubicBezTo>
                  <a:cubicBezTo>
                    <a:pt x="797" y="301"/>
                    <a:pt x="840" y="310"/>
                    <a:pt x="884" y="313"/>
                  </a:cubicBezTo>
                  <a:cubicBezTo>
                    <a:pt x="933" y="317"/>
                    <a:pt x="982" y="314"/>
                    <a:pt x="1032" y="313"/>
                  </a:cubicBezTo>
                  <a:cubicBezTo>
                    <a:pt x="1043" y="313"/>
                    <a:pt x="1054" y="313"/>
                    <a:pt x="1065" y="314"/>
                  </a:cubicBezTo>
                  <a:cubicBezTo>
                    <a:pt x="1110" y="316"/>
                    <a:pt x="1139" y="344"/>
                    <a:pt x="1148" y="387"/>
                  </a:cubicBezTo>
                  <a:cubicBezTo>
                    <a:pt x="1164" y="471"/>
                    <a:pt x="1136" y="540"/>
                    <a:pt x="1078" y="598"/>
                  </a:cubicBezTo>
                  <a:cubicBezTo>
                    <a:pt x="1014" y="661"/>
                    <a:pt x="937" y="706"/>
                    <a:pt x="856" y="741"/>
                  </a:cubicBezTo>
                  <a:cubicBezTo>
                    <a:pt x="780" y="774"/>
                    <a:pt x="703" y="803"/>
                    <a:pt x="625" y="831"/>
                  </a:cubicBezTo>
                  <a:cubicBezTo>
                    <a:pt x="561" y="855"/>
                    <a:pt x="494" y="872"/>
                    <a:pt x="429" y="895"/>
                  </a:cubicBezTo>
                  <a:cubicBezTo>
                    <a:pt x="356" y="923"/>
                    <a:pt x="282" y="951"/>
                    <a:pt x="211" y="984"/>
                  </a:cubicBezTo>
                  <a:cubicBezTo>
                    <a:pt x="170" y="1003"/>
                    <a:pt x="132" y="1031"/>
                    <a:pt x="97" y="1059"/>
                  </a:cubicBezTo>
                  <a:cubicBezTo>
                    <a:pt x="0" y="1136"/>
                    <a:pt x="6" y="1244"/>
                    <a:pt x="61" y="1332"/>
                  </a:cubicBezTo>
                  <a:cubicBezTo>
                    <a:pt x="99" y="1393"/>
                    <a:pt x="154" y="1434"/>
                    <a:pt x="218" y="1465"/>
                  </a:cubicBezTo>
                  <a:cubicBezTo>
                    <a:pt x="225" y="1468"/>
                    <a:pt x="236" y="1468"/>
                    <a:pt x="243" y="1465"/>
                  </a:cubicBezTo>
                  <a:cubicBezTo>
                    <a:pt x="317" y="1435"/>
                    <a:pt x="390" y="1404"/>
                    <a:pt x="463" y="1374"/>
                  </a:cubicBezTo>
                  <a:cubicBezTo>
                    <a:pt x="475" y="1369"/>
                    <a:pt x="487" y="1364"/>
                    <a:pt x="500" y="1359"/>
                  </a:cubicBezTo>
                  <a:cubicBezTo>
                    <a:pt x="499" y="1357"/>
                    <a:pt x="499" y="1356"/>
                    <a:pt x="498" y="1354"/>
                  </a:cubicBezTo>
                  <a:cubicBezTo>
                    <a:pt x="457" y="1339"/>
                    <a:pt x="415" y="1325"/>
                    <a:pt x="374" y="1309"/>
                  </a:cubicBezTo>
                  <a:cubicBezTo>
                    <a:pt x="331" y="1292"/>
                    <a:pt x="288" y="1275"/>
                    <a:pt x="255" y="1239"/>
                  </a:cubicBezTo>
                  <a:cubicBezTo>
                    <a:pt x="236" y="1218"/>
                    <a:pt x="235" y="1193"/>
                    <a:pt x="260" y="1179"/>
                  </a:cubicBezTo>
                  <a:cubicBezTo>
                    <a:pt x="294" y="1160"/>
                    <a:pt x="331" y="1144"/>
                    <a:pt x="368" y="1133"/>
                  </a:cubicBezTo>
                  <a:cubicBezTo>
                    <a:pt x="455" y="1106"/>
                    <a:pt x="544" y="1084"/>
                    <a:pt x="631" y="1058"/>
                  </a:cubicBezTo>
                  <a:cubicBezTo>
                    <a:pt x="727" y="1029"/>
                    <a:pt x="823" y="1000"/>
                    <a:pt x="917" y="965"/>
                  </a:cubicBezTo>
                  <a:cubicBezTo>
                    <a:pt x="1046" y="916"/>
                    <a:pt x="1163" y="846"/>
                    <a:pt x="1256" y="740"/>
                  </a:cubicBezTo>
                  <a:cubicBezTo>
                    <a:pt x="1307" y="683"/>
                    <a:pt x="1346" y="618"/>
                    <a:pt x="1368" y="544"/>
                  </a:cubicBezTo>
                  <a:cubicBezTo>
                    <a:pt x="1386" y="484"/>
                    <a:pt x="1390" y="421"/>
                    <a:pt x="1375" y="359"/>
                  </a:cubicBezTo>
                  <a:cubicBezTo>
                    <a:pt x="1340" y="213"/>
                    <a:pt x="1252" y="105"/>
                    <a:pt x="1120" y="36"/>
                  </a:cubicBezTo>
                  <a:close/>
                  <a:moveTo>
                    <a:pt x="889" y="177"/>
                  </a:moveTo>
                  <a:cubicBezTo>
                    <a:pt x="870" y="176"/>
                    <a:pt x="855" y="160"/>
                    <a:pt x="855" y="141"/>
                  </a:cubicBezTo>
                  <a:cubicBezTo>
                    <a:pt x="855" y="121"/>
                    <a:pt x="872" y="105"/>
                    <a:pt x="891" y="105"/>
                  </a:cubicBezTo>
                  <a:cubicBezTo>
                    <a:pt x="910" y="106"/>
                    <a:pt x="926" y="122"/>
                    <a:pt x="926" y="141"/>
                  </a:cubicBezTo>
                  <a:cubicBezTo>
                    <a:pt x="926" y="160"/>
                    <a:pt x="909" y="177"/>
                    <a:pt x="889" y="1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xmlns="" id="{FB473B27-3D1D-4CBB-BE27-EB1EF5559B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07261" y="2391796"/>
              <a:ext cx="637526" cy="863952"/>
            </a:xfrm>
            <a:custGeom>
              <a:avLst/>
              <a:gdLst>
                <a:gd name="T0" fmla="*/ 416 w 707"/>
                <a:gd name="T1" fmla="*/ 922 h 926"/>
                <a:gd name="T2" fmla="*/ 636 w 707"/>
                <a:gd name="T3" fmla="*/ 842 h 926"/>
                <a:gd name="T4" fmla="*/ 707 w 707"/>
                <a:gd name="T5" fmla="*/ 818 h 926"/>
                <a:gd name="T6" fmla="*/ 707 w 707"/>
                <a:gd name="T7" fmla="*/ 813 h 926"/>
                <a:gd name="T8" fmla="*/ 673 w 707"/>
                <a:gd name="T9" fmla="*/ 798 h 926"/>
                <a:gd name="T10" fmla="*/ 481 w 707"/>
                <a:gd name="T11" fmla="*/ 712 h 926"/>
                <a:gd name="T12" fmla="*/ 280 w 707"/>
                <a:gd name="T13" fmla="*/ 552 h 926"/>
                <a:gd name="T14" fmla="*/ 250 w 707"/>
                <a:gd name="T15" fmla="*/ 360 h 926"/>
                <a:gd name="T16" fmla="*/ 317 w 707"/>
                <a:gd name="T17" fmla="*/ 310 h 926"/>
                <a:gd name="T18" fmla="*/ 401 w 707"/>
                <a:gd name="T19" fmla="*/ 310 h 926"/>
                <a:gd name="T20" fmla="*/ 628 w 707"/>
                <a:gd name="T21" fmla="*/ 288 h 926"/>
                <a:gd name="T22" fmla="*/ 676 w 707"/>
                <a:gd name="T23" fmla="*/ 257 h 926"/>
                <a:gd name="T24" fmla="*/ 670 w 707"/>
                <a:gd name="T25" fmla="*/ 192 h 926"/>
                <a:gd name="T26" fmla="*/ 540 w 707"/>
                <a:gd name="T27" fmla="*/ 71 h 926"/>
                <a:gd name="T28" fmla="*/ 402 w 707"/>
                <a:gd name="T29" fmla="*/ 8 h 926"/>
                <a:gd name="T30" fmla="*/ 214 w 707"/>
                <a:gd name="T31" fmla="*/ 64 h 926"/>
                <a:gd name="T32" fmla="*/ 28 w 707"/>
                <a:gd name="T33" fmla="*/ 306 h 926"/>
                <a:gd name="T34" fmla="*/ 21 w 707"/>
                <a:gd name="T35" fmla="*/ 531 h 926"/>
                <a:gd name="T36" fmla="*/ 256 w 707"/>
                <a:gd name="T37" fmla="*/ 843 h 926"/>
                <a:gd name="T38" fmla="*/ 387 w 707"/>
                <a:gd name="T39" fmla="*/ 921 h 926"/>
                <a:gd name="T40" fmla="*/ 416 w 707"/>
                <a:gd name="T41" fmla="*/ 922 h 926"/>
                <a:gd name="T42" fmla="*/ 500 w 707"/>
                <a:gd name="T43" fmla="*/ 100 h 926"/>
                <a:gd name="T44" fmla="*/ 535 w 707"/>
                <a:gd name="T45" fmla="*/ 137 h 926"/>
                <a:gd name="T46" fmla="*/ 500 w 707"/>
                <a:gd name="T47" fmla="*/ 172 h 926"/>
                <a:gd name="T48" fmla="*/ 464 w 707"/>
                <a:gd name="T49" fmla="*/ 135 h 926"/>
                <a:gd name="T50" fmla="*/ 500 w 707"/>
                <a:gd name="T51" fmla="*/ 10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07" h="926">
                  <a:moveTo>
                    <a:pt x="416" y="922"/>
                  </a:moveTo>
                  <a:cubicBezTo>
                    <a:pt x="490" y="896"/>
                    <a:pt x="563" y="869"/>
                    <a:pt x="636" y="842"/>
                  </a:cubicBezTo>
                  <a:cubicBezTo>
                    <a:pt x="660" y="834"/>
                    <a:pt x="683" y="826"/>
                    <a:pt x="707" y="818"/>
                  </a:cubicBezTo>
                  <a:cubicBezTo>
                    <a:pt x="707" y="817"/>
                    <a:pt x="707" y="815"/>
                    <a:pt x="707" y="813"/>
                  </a:cubicBezTo>
                  <a:cubicBezTo>
                    <a:pt x="696" y="808"/>
                    <a:pt x="684" y="803"/>
                    <a:pt x="673" y="798"/>
                  </a:cubicBezTo>
                  <a:cubicBezTo>
                    <a:pt x="609" y="769"/>
                    <a:pt x="543" y="744"/>
                    <a:pt x="481" y="712"/>
                  </a:cubicBezTo>
                  <a:cubicBezTo>
                    <a:pt x="404" y="672"/>
                    <a:pt x="332" y="624"/>
                    <a:pt x="280" y="552"/>
                  </a:cubicBezTo>
                  <a:cubicBezTo>
                    <a:pt x="238" y="493"/>
                    <a:pt x="224" y="430"/>
                    <a:pt x="250" y="360"/>
                  </a:cubicBezTo>
                  <a:cubicBezTo>
                    <a:pt x="261" y="330"/>
                    <a:pt x="284" y="312"/>
                    <a:pt x="317" y="310"/>
                  </a:cubicBezTo>
                  <a:cubicBezTo>
                    <a:pt x="345" y="308"/>
                    <a:pt x="373" y="309"/>
                    <a:pt x="401" y="310"/>
                  </a:cubicBezTo>
                  <a:cubicBezTo>
                    <a:pt x="478" y="313"/>
                    <a:pt x="554" y="310"/>
                    <a:pt x="628" y="288"/>
                  </a:cubicBezTo>
                  <a:cubicBezTo>
                    <a:pt x="646" y="282"/>
                    <a:pt x="664" y="271"/>
                    <a:pt x="676" y="257"/>
                  </a:cubicBezTo>
                  <a:cubicBezTo>
                    <a:pt x="696" y="236"/>
                    <a:pt x="683" y="212"/>
                    <a:pt x="670" y="192"/>
                  </a:cubicBezTo>
                  <a:cubicBezTo>
                    <a:pt x="637" y="141"/>
                    <a:pt x="589" y="105"/>
                    <a:pt x="540" y="71"/>
                  </a:cubicBezTo>
                  <a:cubicBezTo>
                    <a:pt x="498" y="42"/>
                    <a:pt x="455" y="14"/>
                    <a:pt x="402" y="8"/>
                  </a:cubicBezTo>
                  <a:cubicBezTo>
                    <a:pt x="331" y="0"/>
                    <a:pt x="270" y="23"/>
                    <a:pt x="214" y="64"/>
                  </a:cubicBezTo>
                  <a:cubicBezTo>
                    <a:pt x="128" y="125"/>
                    <a:pt x="64" y="205"/>
                    <a:pt x="28" y="306"/>
                  </a:cubicBezTo>
                  <a:cubicBezTo>
                    <a:pt x="2" y="379"/>
                    <a:pt x="0" y="455"/>
                    <a:pt x="21" y="531"/>
                  </a:cubicBezTo>
                  <a:cubicBezTo>
                    <a:pt x="58" y="665"/>
                    <a:pt x="145" y="764"/>
                    <a:pt x="256" y="843"/>
                  </a:cubicBezTo>
                  <a:cubicBezTo>
                    <a:pt x="297" y="872"/>
                    <a:pt x="342" y="896"/>
                    <a:pt x="387" y="921"/>
                  </a:cubicBezTo>
                  <a:cubicBezTo>
                    <a:pt x="394" y="926"/>
                    <a:pt x="407" y="925"/>
                    <a:pt x="416" y="922"/>
                  </a:cubicBezTo>
                  <a:close/>
                  <a:moveTo>
                    <a:pt x="500" y="100"/>
                  </a:moveTo>
                  <a:cubicBezTo>
                    <a:pt x="520" y="100"/>
                    <a:pt x="536" y="117"/>
                    <a:pt x="535" y="137"/>
                  </a:cubicBezTo>
                  <a:cubicBezTo>
                    <a:pt x="535" y="156"/>
                    <a:pt x="519" y="172"/>
                    <a:pt x="500" y="172"/>
                  </a:cubicBezTo>
                  <a:cubicBezTo>
                    <a:pt x="480" y="171"/>
                    <a:pt x="463" y="154"/>
                    <a:pt x="464" y="135"/>
                  </a:cubicBezTo>
                  <a:cubicBezTo>
                    <a:pt x="464" y="117"/>
                    <a:pt x="482" y="100"/>
                    <a:pt x="500" y="1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4" name="Freeform 13">
              <a:extLst>
                <a:ext uri="{FF2B5EF4-FFF2-40B4-BE49-F238E27FC236}">
                  <a16:creationId xmlns:a16="http://schemas.microsoft.com/office/drawing/2014/main" xmlns="" id="{9A9A9AAF-6D40-4F6A-921C-7B4EAD9CA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2588" y="3327655"/>
              <a:ext cx="909292" cy="857607"/>
            </a:xfrm>
            <a:custGeom>
              <a:avLst/>
              <a:gdLst>
                <a:gd name="T0" fmla="*/ 900 w 1007"/>
                <a:gd name="T1" fmla="*/ 42 h 918"/>
                <a:gd name="T2" fmla="*/ 864 w 1007"/>
                <a:gd name="T3" fmla="*/ 15 h 918"/>
                <a:gd name="T4" fmla="*/ 815 w 1007"/>
                <a:gd name="T5" fmla="*/ 9 h 918"/>
                <a:gd name="T6" fmla="*/ 600 w 1007"/>
                <a:gd name="T7" fmla="*/ 78 h 918"/>
                <a:gd name="T8" fmla="*/ 538 w 1007"/>
                <a:gd name="T9" fmla="*/ 98 h 918"/>
                <a:gd name="T10" fmla="*/ 641 w 1007"/>
                <a:gd name="T11" fmla="*/ 125 h 918"/>
                <a:gd name="T12" fmla="*/ 715 w 1007"/>
                <a:gd name="T13" fmla="*/ 160 h 918"/>
                <a:gd name="T14" fmla="*/ 719 w 1007"/>
                <a:gd name="T15" fmla="*/ 254 h 918"/>
                <a:gd name="T16" fmla="*/ 607 w 1007"/>
                <a:gd name="T17" fmla="*/ 310 h 918"/>
                <a:gd name="T18" fmla="*/ 296 w 1007"/>
                <a:gd name="T19" fmla="*/ 422 h 918"/>
                <a:gd name="T20" fmla="*/ 106 w 1007"/>
                <a:gd name="T21" fmla="*/ 526 h 918"/>
                <a:gd name="T22" fmla="*/ 9 w 1007"/>
                <a:gd name="T23" fmla="*/ 758 h 918"/>
                <a:gd name="T24" fmla="*/ 104 w 1007"/>
                <a:gd name="T25" fmla="*/ 915 h 918"/>
                <a:gd name="T26" fmla="*/ 125 w 1007"/>
                <a:gd name="T27" fmla="*/ 913 h 918"/>
                <a:gd name="T28" fmla="*/ 317 w 1007"/>
                <a:gd name="T29" fmla="*/ 812 h 918"/>
                <a:gd name="T30" fmla="*/ 339 w 1007"/>
                <a:gd name="T31" fmla="*/ 805 h 918"/>
                <a:gd name="T32" fmla="*/ 265 w 1007"/>
                <a:gd name="T33" fmla="*/ 776 h 918"/>
                <a:gd name="T34" fmla="*/ 253 w 1007"/>
                <a:gd name="T35" fmla="*/ 769 h 918"/>
                <a:gd name="T36" fmla="*/ 248 w 1007"/>
                <a:gd name="T37" fmla="*/ 668 h 918"/>
                <a:gd name="T38" fmla="*/ 426 w 1007"/>
                <a:gd name="T39" fmla="*/ 586 h 918"/>
                <a:gd name="T40" fmla="*/ 613 w 1007"/>
                <a:gd name="T41" fmla="*/ 521 h 918"/>
                <a:gd name="T42" fmla="*/ 765 w 1007"/>
                <a:gd name="T43" fmla="*/ 468 h 918"/>
                <a:gd name="T44" fmla="*/ 958 w 1007"/>
                <a:gd name="T45" fmla="*/ 302 h 918"/>
                <a:gd name="T46" fmla="*/ 900 w 1007"/>
                <a:gd name="T47" fmla="*/ 42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07" h="918">
                  <a:moveTo>
                    <a:pt x="900" y="42"/>
                  </a:moveTo>
                  <a:cubicBezTo>
                    <a:pt x="888" y="32"/>
                    <a:pt x="874" y="25"/>
                    <a:pt x="864" y="15"/>
                  </a:cubicBezTo>
                  <a:cubicBezTo>
                    <a:pt x="848" y="0"/>
                    <a:pt x="833" y="3"/>
                    <a:pt x="815" y="9"/>
                  </a:cubicBezTo>
                  <a:cubicBezTo>
                    <a:pt x="743" y="33"/>
                    <a:pt x="671" y="55"/>
                    <a:pt x="600" y="78"/>
                  </a:cubicBezTo>
                  <a:cubicBezTo>
                    <a:pt x="580" y="84"/>
                    <a:pt x="561" y="90"/>
                    <a:pt x="538" y="98"/>
                  </a:cubicBezTo>
                  <a:cubicBezTo>
                    <a:pt x="575" y="108"/>
                    <a:pt x="609" y="114"/>
                    <a:pt x="641" y="125"/>
                  </a:cubicBezTo>
                  <a:cubicBezTo>
                    <a:pt x="667" y="134"/>
                    <a:pt x="693" y="145"/>
                    <a:pt x="715" y="160"/>
                  </a:cubicBezTo>
                  <a:cubicBezTo>
                    <a:pt x="759" y="188"/>
                    <a:pt x="762" y="225"/>
                    <a:pt x="719" y="254"/>
                  </a:cubicBezTo>
                  <a:cubicBezTo>
                    <a:pt x="684" y="277"/>
                    <a:pt x="646" y="295"/>
                    <a:pt x="607" y="310"/>
                  </a:cubicBezTo>
                  <a:cubicBezTo>
                    <a:pt x="504" y="349"/>
                    <a:pt x="399" y="382"/>
                    <a:pt x="296" y="422"/>
                  </a:cubicBezTo>
                  <a:cubicBezTo>
                    <a:pt x="229" y="448"/>
                    <a:pt x="161" y="475"/>
                    <a:pt x="106" y="526"/>
                  </a:cubicBezTo>
                  <a:cubicBezTo>
                    <a:pt x="39" y="588"/>
                    <a:pt x="0" y="664"/>
                    <a:pt x="9" y="758"/>
                  </a:cubicBezTo>
                  <a:cubicBezTo>
                    <a:pt x="16" y="825"/>
                    <a:pt x="53" y="875"/>
                    <a:pt x="104" y="915"/>
                  </a:cubicBezTo>
                  <a:cubicBezTo>
                    <a:pt x="108" y="918"/>
                    <a:pt x="121" y="917"/>
                    <a:pt x="125" y="913"/>
                  </a:cubicBezTo>
                  <a:cubicBezTo>
                    <a:pt x="178" y="858"/>
                    <a:pt x="246" y="832"/>
                    <a:pt x="317" y="812"/>
                  </a:cubicBezTo>
                  <a:cubicBezTo>
                    <a:pt x="323" y="811"/>
                    <a:pt x="328" y="809"/>
                    <a:pt x="339" y="805"/>
                  </a:cubicBezTo>
                  <a:cubicBezTo>
                    <a:pt x="311" y="794"/>
                    <a:pt x="288" y="785"/>
                    <a:pt x="265" y="776"/>
                  </a:cubicBezTo>
                  <a:cubicBezTo>
                    <a:pt x="261" y="774"/>
                    <a:pt x="257" y="772"/>
                    <a:pt x="253" y="769"/>
                  </a:cubicBezTo>
                  <a:cubicBezTo>
                    <a:pt x="203" y="738"/>
                    <a:pt x="201" y="704"/>
                    <a:pt x="248" y="668"/>
                  </a:cubicBezTo>
                  <a:cubicBezTo>
                    <a:pt x="301" y="628"/>
                    <a:pt x="364" y="607"/>
                    <a:pt x="426" y="586"/>
                  </a:cubicBezTo>
                  <a:cubicBezTo>
                    <a:pt x="488" y="564"/>
                    <a:pt x="551" y="543"/>
                    <a:pt x="613" y="521"/>
                  </a:cubicBezTo>
                  <a:cubicBezTo>
                    <a:pt x="664" y="503"/>
                    <a:pt x="716" y="488"/>
                    <a:pt x="765" y="468"/>
                  </a:cubicBezTo>
                  <a:cubicBezTo>
                    <a:pt x="847" y="433"/>
                    <a:pt x="917" y="383"/>
                    <a:pt x="958" y="302"/>
                  </a:cubicBezTo>
                  <a:cubicBezTo>
                    <a:pt x="1007" y="202"/>
                    <a:pt x="989" y="111"/>
                    <a:pt x="900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5" name="Freeform 14">
              <a:extLst>
                <a:ext uri="{FF2B5EF4-FFF2-40B4-BE49-F238E27FC236}">
                  <a16:creationId xmlns:a16="http://schemas.microsoft.com/office/drawing/2014/main" xmlns="" id="{962B2757-7034-44DA-8EE4-B0EE6741E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8842" y="3817264"/>
              <a:ext cx="684524" cy="654573"/>
            </a:xfrm>
            <a:custGeom>
              <a:avLst/>
              <a:gdLst>
                <a:gd name="T0" fmla="*/ 646 w 757"/>
                <a:gd name="T1" fmla="*/ 10 h 702"/>
                <a:gd name="T2" fmla="*/ 620 w 757"/>
                <a:gd name="T3" fmla="*/ 2 h 702"/>
                <a:gd name="T4" fmla="*/ 397 w 757"/>
                <a:gd name="T5" fmla="*/ 78 h 702"/>
                <a:gd name="T6" fmla="*/ 388 w 757"/>
                <a:gd name="T7" fmla="*/ 85 h 702"/>
                <a:gd name="T8" fmla="*/ 456 w 757"/>
                <a:gd name="T9" fmla="*/ 121 h 702"/>
                <a:gd name="T10" fmla="*/ 509 w 757"/>
                <a:gd name="T11" fmla="*/ 162 h 702"/>
                <a:gd name="T12" fmla="*/ 502 w 757"/>
                <a:gd name="T13" fmla="*/ 240 h 702"/>
                <a:gd name="T14" fmla="*/ 396 w 757"/>
                <a:gd name="T15" fmla="*/ 286 h 702"/>
                <a:gd name="T16" fmla="*/ 227 w 757"/>
                <a:gd name="T17" fmla="*/ 323 h 702"/>
                <a:gd name="T18" fmla="*/ 86 w 757"/>
                <a:gd name="T19" fmla="*/ 378 h 702"/>
                <a:gd name="T20" fmla="*/ 10 w 757"/>
                <a:gd name="T21" fmla="*/ 543 h 702"/>
                <a:gd name="T22" fmla="*/ 92 w 757"/>
                <a:gd name="T23" fmla="*/ 688 h 702"/>
                <a:gd name="T24" fmla="*/ 117 w 757"/>
                <a:gd name="T25" fmla="*/ 691 h 702"/>
                <a:gd name="T26" fmla="*/ 249 w 757"/>
                <a:gd name="T27" fmla="*/ 607 h 702"/>
                <a:gd name="T28" fmla="*/ 250 w 757"/>
                <a:gd name="T29" fmla="*/ 587 h 702"/>
                <a:gd name="T30" fmla="*/ 215 w 757"/>
                <a:gd name="T31" fmla="*/ 560 h 702"/>
                <a:gd name="T32" fmla="*/ 217 w 757"/>
                <a:gd name="T33" fmla="*/ 521 h 702"/>
                <a:gd name="T34" fmla="*/ 255 w 757"/>
                <a:gd name="T35" fmla="*/ 500 h 702"/>
                <a:gd name="T36" fmla="*/ 414 w 757"/>
                <a:gd name="T37" fmla="*/ 464 h 702"/>
                <a:gd name="T38" fmla="*/ 631 w 757"/>
                <a:gd name="T39" fmla="*/ 395 h 702"/>
                <a:gd name="T40" fmla="*/ 734 w 757"/>
                <a:gd name="T41" fmla="*/ 165 h 702"/>
                <a:gd name="T42" fmla="*/ 646 w 757"/>
                <a:gd name="T43" fmla="*/ 1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57" h="702">
                  <a:moveTo>
                    <a:pt x="646" y="10"/>
                  </a:moveTo>
                  <a:cubicBezTo>
                    <a:pt x="640" y="4"/>
                    <a:pt x="627" y="0"/>
                    <a:pt x="620" y="2"/>
                  </a:cubicBezTo>
                  <a:cubicBezTo>
                    <a:pt x="546" y="27"/>
                    <a:pt x="471" y="53"/>
                    <a:pt x="397" y="78"/>
                  </a:cubicBezTo>
                  <a:cubicBezTo>
                    <a:pt x="395" y="79"/>
                    <a:pt x="393" y="81"/>
                    <a:pt x="388" y="85"/>
                  </a:cubicBezTo>
                  <a:cubicBezTo>
                    <a:pt x="413" y="98"/>
                    <a:pt x="435" y="108"/>
                    <a:pt x="456" y="121"/>
                  </a:cubicBezTo>
                  <a:cubicBezTo>
                    <a:pt x="475" y="132"/>
                    <a:pt x="493" y="146"/>
                    <a:pt x="509" y="162"/>
                  </a:cubicBezTo>
                  <a:cubicBezTo>
                    <a:pt x="535" y="190"/>
                    <a:pt x="532" y="216"/>
                    <a:pt x="502" y="240"/>
                  </a:cubicBezTo>
                  <a:cubicBezTo>
                    <a:pt x="470" y="265"/>
                    <a:pt x="434" y="277"/>
                    <a:pt x="396" y="286"/>
                  </a:cubicBezTo>
                  <a:cubicBezTo>
                    <a:pt x="340" y="300"/>
                    <a:pt x="283" y="310"/>
                    <a:pt x="227" y="323"/>
                  </a:cubicBezTo>
                  <a:cubicBezTo>
                    <a:pt x="178" y="335"/>
                    <a:pt x="129" y="350"/>
                    <a:pt x="86" y="378"/>
                  </a:cubicBezTo>
                  <a:cubicBezTo>
                    <a:pt x="27" y="417"/>
                    <a:pt x="0" y="472"/>
                    <a:pt x="10" y="543"/>
                  </a:cubicBezTo>
                  <a:cubicBezTo>
                    <a:pt x="18" y="601"/>
                    <a:pt x="46" y="650"/>
                    <a:pt x="92" y="688"/>
                  </a:cubicBezTo>
                  <a:cubicBezTo>
                    <a:pt x="99" y="694"/>
                    <a:pt x="106" y="702"/>
                    <a:pt x="117" y="691"/>
                  </a:cubicBezTo>
                  <a:cubicBezTo>
                    <a:pt x="154" y="652"/>
                    <a:pt x="202" y="631"/>
                    <a:pt x="249" y="607"/>
                  </a:cubicBezTo>
                  <a:cubicBezTo>
                    <a:pt x="263" y="600"/>
                    <a:pt x="262" y="595"/>
                    <a:pt x="250" y="587"/>
                  </a:cubicBezTo>
                  <a:cubicBezTo>
                    <a:pt x="238" y="579"/>
                    <a:pt x="226" y="570"/>
                    <a:pt x="215" y="560"/>
                  </a:cubicBezTo>
                  <a:cubicBezTo>
                    <a:pt x="203" y="547"/>
                    <a:pt x="204" y="531"/>
                    <a:pt x="217" y="521"/>
                  </a:cubicBezTo>
                  <a:cubicBezTo>
                    <a:pt x="229" y="512"/>
                    <a:pt x="242" y="504"/>
                    <a:pt x="255" y="500"/>
                  </a:cubicBezTo>
                  <a:cubicBezTo>
                    <a:pt x="308" y="487"/>
                    <a:pt x="361" y="475"/>
                    <a:pt x="414" y="464"/>
                  </a:cubicBezTo>
                  <a:cubicBezTo>
                    <a:pt x="488" y="447"/>
                    <a:pt x="563" y="433"/>
                    <a:pt x="631" y="395"/>
                  </a:cubicBezTo>
                  <a:cubicBezTo>
                    <a:pt x="710" y="350"/>
                    <a:pt x="757" y="255"/>
                    <a:pt x="734" y="165"/>
                  </a:cubicBezTo>
                  <a:cubicBezTo>
                    <a:pt x="718" y="104"/>
                    <a:pt x="689" y="53"/>
                    <a:pt x="646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xmlns="" id="{D034B593-F112-446B-A084-60D767E19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5871" y="3901861"/>
              <a:ext cx="91951" cy="176598"/>
            </a:xfrm>
            <a:custGeom>
              <a:avLst/>
              <a:gdLst>
                <a:gd name="T0" fmla="*/ 16 w 101"/>
                <a:gd name="T1" fmla="*/ 189 h 189"/>
                <a:gd name="T2" fmla="*/ 89 w 101"/>
                <a:gd name="T3" fmla="*/ 173 h 189"/>
                <a:gd name="T4" fmla="*/ 100 w 101"/>
                <a:gd name="T5" fmla="*/ 163 h 189"/>
                <a:gd name="T6" fmla="*/ 101 w 101"/>
                <a:gd name="T7" fmla="*/ 0 h 189"/>
                <a:gd name="T8" fmla="*/ 9 w 101"/>
                <a:gd name="T9" fmla="*/ 31 h 189"/>
                <a:gd name="T10" fmla="*/ 0 w 101"/>
                <a:gd name="T11" fmla="*/ 49 h 189"/>
                <a:gd name="T12" fmla="*/ 3 w 101"/>
                <a:gd name="T13" fmla="*/ 176 h 189"/>
                <a:gd name="T14" fmla="*/ 16 w 101"/>
                <a:gd name="T1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189">
                  <a:moveTo>
                    <a:pt x="16" y="189"/>
                  </a:moveTo>
                  <a:cubicBezTo>
                    <a:pt x="41" y="185"/>
                    <a:pt x="65" y="179"/>
                    <a:pt x="89" y="173"/>
                  </a:cubicBezTo>
                  <a:cubicBezTo>
                    <a:pt x="94" y="172"/>
                    <a:pt x="100" y="167"/>
                    <a:pt x="100" y="163"/>
                  </a:cubicBezTo>
                  <a:cubicBezTo>
                    <a:pt x="101" y="110"/>
                    <a:pt x="101" y="57"/>
                    <a:pt x="101" y="0"/>
                  </a:cubicBezTo>
                  <a:cubicBezTo>
                    <a:pt x="68" y="11"/>
                    <a:pt x="38" y="20"/>
                    <a:pt x="9" y="31"/>
                  </a:cubicBezTo>
                  <a:cubicBezTo>
                    <a:pt x="4" y="33"/>
                    <a:pt x="0" y="42"/>
                    <a:pt x="0" y="49"/>
                  </a:cubicBezTo>
                  <a:cubicBezTo>
                    <a:pt x="0" y="91"/>
                    <a:pt x="1" y="134"/>
                    <a:pt x="3" y="176"/>
                  </a:cubicBezTo>
                  <a:cubicBezTo>
                    <a:pt x="3" y="181"/>
                    <a:pt x="12" y="189"/>
                    <a:pt x="16" y="1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7" name="Freeform 16">
              <a:extLst>
                <a:ext uri="{FF2B5EF4-FFF2-40B4-BE49-F238E27FC236}">
                  <a16:creationId xmlns:a16="http://schemas.microsoft.com/office/drawing/2014/main" xmlns="" id="{4AE7307E-4E29-405D-854E-1792FA841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4808" y="1703384"/>
              <a:ext cx="2341681" cy="1223491"/>
            </a:xfrm>
            <a:custGeom>
              <a:avLst/>
              <a:gdLst>
                <a:gd name="T0" fmla="*/ 2166 w 2597"/>
                <a:gd name="T1" fmla="*/ 590 h 1311"/>
                <a:gd name="T2" fmla="*/ 2554 w 2597"/>
                <a:gd name="T3" fmla="*/ 623 h 1311"/>
                <a:gd name="T4" fmla="*/ 2588 w 2597"/>
                <a:gd name="T5" fmla="*/ 550 h 1311"/>
                <a:gd name="T6" fmla="*/ 2259 w 2597"/>
                <a:gd name="T7" fmla="*/ 253 h 1311"/>
                <a:gd name="T8" fmla="*/ 2187 w 2597"/>
                <a:gd name="T9" fmla="*/ 75 h 1311"/>
                <a:gd name="T10" fmla="*/ 1901 w 2597"/>
                <a:gd name="T11" fmla="*/ 7 h 1311"/>
                <a:gd name="T12" fmla="*/ 1030 w 2597"/>
                <a:gd name="T13" fmla="*/ 87 h 1311"/>
                <a:gd name="T14" fmla="*/ 234 w 2597"/>
                <a:gd name="T15" fmla="*/ 188 h 1311"/>
                <a:gd name="T16" fmla="*/ 6 w 2597"/>
                <a:gd name="T17" fmla="*/ 216 h 1311"/>
                <a:gd name="T18" fmla="*/ 293 w 2597"/>
                <a:gd name="T19" fmla="*/ 430 h 1311"/>
                <a:gd name="T20" fmla="*/ 1027 w 2597"/>
                <a:gd name="T21" fmla="*/ 350 h 1311"/>
                <a:gd name="T22" fmla="*/ 1507 w 2597"/>
                <a:gd name="T23" fmla="*/ 233 h 1311"/>
                <a:gd name="T24" fmla="*/ 1935 w 2597"/>
                <a:gd name="T25" fmla="*/ 174 h 1311"/>
                <a:gd name="T26" fmla="*/ 1516 w 2597"/>
                <a:gd name="T27" fmla="*/ 300 h 1311"/>
                <a:gd name="T28" fmla="*/ 990 w 2597"/>
                <a:gd name="T29" fmla="*/ 430 h 1311"/>
                <a:gd name="T30" fmla="*/ 445 w 2597"/>
                <a:gd name="T31" fmla="*/ 563 h 1311"/>
                <a:gd name="T32" fmla="*/ 306 w 2597"/>
                <a:gd name="T33" fmla="*/ 614 h 1311"/>
                <a:gd name="T34" fmla="*/ 529 w 2597"/>
                <a:gd name="T35" fmla="*/ 772 h 1311"/>
                <a:gd name="T36" fmla="*/ 1071 w 2597"/>
                <a:gd name="T37" fmla="*/ 635 h 1311"/>
                <a:gd name="T38" fmla="*/ 1521 w 2597"/>
                <a:gd name="T39" fmla="*/ 443 h 1311"/>
                <a:gd name="T40" fmla="*/ 1962 w 2597"/>
                <a:gd name="T41" fmla="*/ 287 h 1311"/>
                <a:gd name="T42" fmla="*/ 1576 w 2597"/>
                <a:gd name="T43" fmla="*/ 491 h 1311"/>
                <a:gd name="T44" fmla="*/ 1133 w 2597"/>
                <a:gd name="T45" fmla="*/ 681 h 1311"/>
                <a:gd name="T46" fmla="*/ 724 w 2597"/>
                <a:gd name="T47" fmla="*/ 858 h 1311"/>
                <a:gd name="T48" fmla="*/ 964 w 2597"/>
                <a:gd name="T49" fmla="*/ 1004 h 1311"/>
                <a:gd name="T50" fmla="*/ 1504 w 2597"/>
                <a:gd name="T51" fmla="*/ 737 h 1311"/>
                <a:gd name="T52" fmla="*/ 2017 w 2597"/>
                <a:gd name="T53" fmla="*/ 409 h 1311"/>
                <a:gd name="T54" fmla="*/ 1128 w 2597"/>
                <a:gd name="T55" fmla="*/ 1092 h 1311"/>
                <a:gd name="T56" fmla="*/ 1530 w 2597"/>
                <a:gd name="T57" fmla="*/ 1062 h 1311"/>
                <a:gd name="T58" fmla="*/ 2070 w 2597"/>
                <a:gd name="T59" fmla="*/ 516 h 1311"/>
                <a:gd name="T60" fmla="*/ 1654 w 2597"/>
                <a:gd name="T61" fmla="*/ 1045 h 1311"/>
                <a:gd name="T62" fmla="*/ 1505 w 2597"/>
                <a:gd name="T63" fmla="*/ 1287 h 1311"/>
                <a:gd name="T64" fmla="*/ 1814 w 2597"/>
                <a:gd name="T65" fmla="*/ 1159 h 1311"/>
                <a:gd name="T66" fmla="*/ 2139 w 2597"/>
                <a:gd name="T67" fmla="*/ 595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97" h="1311">
                  <a:moveTo>
                    <a:pt x="2139" y="595"/>
                  </a:moveTo>
                  <a:cubicBezTo>
                    <a:pt x="2146" y="581"/>
                    <a:pt x="2154" y="578"/>
                    <a:pt x="2166" y="590"/>
                  </a:cubicBezTo>
                  <a:cubicBezTo>
                    <a:pt x="2211" y="631"/>
                    <a:pt x="2262" y="660"/>
                    <a:pt x="2322" y="673"/>
                  </a:cubicBezTo>
                  <a:cubicBezTo>
                    <a:pt x="2407" y="693"/>
                    <a:pt x="2486" y="683"/>
                    <a:pt x="2554" y="623"/>
                  </a:cubicBezTo>
                  <a:cubicBezTo>
                    <a:pt x="2575" y="604"/>
                    <a:pt x="2592" y="583"/>
                    <a:pt x="2597" y="553"/>
                  </a:cubicBezTo>
                  <a:cubicBezTo>
                    <a:pt x="2593" y="552"/>
                    <a:pt x="2590" y="551"/>
                    <a:pt x="2588" y="550"/>
                  </a:cubicBezTo>
                  <a:cubicBezTo>
                    <a:pt x="2496" y="546"/>
                    <a:pt x="2414" y="513"/>
                    <a:pt x="2342" y="457"/>
                  </a:cubicBezTo>
                  <a:cubicBezTo>
                    <a:pt x="2277" y="405"/>
                    <a:pt x="2239" y="340"/>
                    <a:pt x="2259" y="253"/>
                  </a:cubicBezTo>
                  <a:cubicBezTo>
                    <a:pt x="2263" y="232"/>
                    <a:pt x="2264" y="211"/>
                    <a:pt x="2260" y="189"/>
                  </a:cubicBezTo>
                  <a:cubicBezTo>
                    <a:pt x="2256" y="139"/>
                    <a:pt x="2227" y="96"/>
                    <a:pt x="2187" y="75"/>
                  </a:cubicBezTo>
                  <a:cubicBezTo>
                    <a:pt x="2167" y="62"/>
                    <a:pt x="2145" y="51"/>
                    <a:pt x="2122" y="43"/>
                  </a:cubicBezTo>
                  <a:cubicBezTo>
                    <a:pt x="2051" y="18"/>
                    <a:pt x="1976" y="10"/>
                    <a:pt x="1901" y="7"/>
                  </a:cubicBezTo>
                  <a:cubicBezTo>
                    <a:pt x="1708" y="0"/>
                    <a:pt x="1518" y="22"/>
                    <a:pt x="1327" y="45"/>
                  </a:cubicBezTo>
                  <a:cubicBezTo>
                    <a:pt x="1228" y="57"/>
                    <a:pt x="1129" y="73"/>
                    <a:pt x="1030" y="87"/>
                  </a:cubicBezTo>
                  <a:cubicBezTo>
                    <a:pt x="878" y="108"/>
                    <a:pt x="726" y="130"/>
                    <a:pt x="573" y="149"/>
                  </a:cubicBezTo>
                  <a:cubicBezTo>
                    <a:pt x="461" y="164"/>
                    <a:pt x="348" y="177"/>
                    <a:pt x="234" y="188"/>
                  </a:cubicBezTo>
                  <a:cubicBezTo>
                    <a:pt x="164" y="194"/>
                    <a:pt x="94" y="196"/>
                    <a:pt x="24" y="199"/>
                  </a:cubicBezTo>
                  <a:cubicBezTo>
                    <a:pt x="13" y="200"/>
                    <a:pt x="0" y="199"/>
                    <a:pt x="6" y="216"/>
                  </a:cubicBezTo>
                  <a:cubicBezTo>
                    <a:pt x="20" y="257"/>
                    <a:pt x="39" y="294"/>
                    <a:pt x="69" y="326"/>
                  </a:cubicBezTo>
                  <a:cubicBezTo>
                    <a:pt x="130" y="391"/>
                    <a:pt x="209" y="418"/>
                    <a:pt x="293" y="430"/>
                  </a:cubicBezTo>
                  <a:cubicBezTo>
                    <a:pt x="430" y="451"/>
                    <a:pt x="566" y="439"/>
                    <a:pt x="701" y="417"/>
                  </a:cubicBezTo>
                  <a:cubicBezTo>
                    <a:pt x="811" y="399"/>
                    <a:pt x="919" y="374"/>
                    <a:pt x="1027" y="350"/>
                  </a:cubicBezTo>
                  <a:cubicBezTo>
                    <a:pt x="1118" y="331"/>
                    <a:pt x="1207" y="307"/>
                    <a:pt x="1297" y="285"/>
                  </a:cubicBezTo>
                  <a:cubicBezTo>
                    <a:pt x="1367" y="268"/>
                    <a:pt x="1437" y="249"/>
                    <a:pt x="1507" y="233"/>
                  </a:cubicBezTo>
                  <a:cubicBezTo>
                    <a:pt x="1573" y="217"/>
                    <a:pt x="1639" y="204"/>
                    <a:pt x="1706" y="191"/>
                  </a:cubicBezTo>
                  <a:cubicBezTo>
                    <a:pt x="1775" y="178"/>
                    <a:pt x="1929" y="173"/>
                    <a:pt x="1935" y="174"/>
                  </a:cubicBezTo>
                  <a:cubicBezTo>
                    <a:pt x="1935" y="176"/>
                    <a:pt x="1812" y="219"/>
                    <a:pt x="1760" y="233"/>
                  </a:cubicBezTo>
                  <a:cubicBezTo>
                    <a:pt x="1679" y="256"/>
                    <a:pt x="1598" y="279"/>
                    <a:pt x="1516" y="300"/>
                  </a:cubicBezTo>
                  <a:cubicBezTo>
                    <a:pt x="1430" y="322"/>
                    <a:pt x="1344" y="342"/>
                    <a:pt x="1258" y="363"/>
                  </a:cubicBezTo>
                  <a:cubicBezTo>
                    <a:pt x="1168" y="385"/>
                    <a:pt x="1079" y="408"/>
                    <a:pt x="990" y="430"/>
                  </a:cubicBezTo>
                  <a:cubicBezTo>
                    <a:pt x="909" y="450"/>
                    <a:pt x="828" y="469"/>
                    <a:pt x="747" y="489"/>
                  </a:cubicBezTo>
                  <a:cubicBezTo>
                    <a:pt x="646" y="514"/>
                    <a:pt x="546" y="538"/>
                    <a:pt x="445" y="563"/>
                  </a:cubicBezTo>
                  <a:cubicBezTo>
                    <a:pt x="403" y="573"/>
                    <a:pt x="361" y="584"/>
                    <a:pt x="319" y="595"/>
                  </a:cubicBezTo>
                  <a:cubicBezTo>
                    <a:pt x="309" y="598"/>
                    <a:pt x="302" y="601"/>
                    <a:pt x="306" y="614"/>
                  </a:cubicBezTo>
                  <a:cubicBezTo>
                    <a:pt x="316" y="654"/>
                    <a:pt x="335" y="689"/>
                    <a:pt x="366" y="717"/>
                  </a:cubicBezTo>
                  <a:cubicBezTo>
                    <a:pt x="413" y="758"/>
                    <a:pt x="470" y="770"/>
                    <a:pt x="529" y="772"/>
                  </a:cubicBezTo>
                  <a:cubicBezTo>
                    <a:pt x="629" y="776"/>
                    <a:pt x="725" y="754"/>
                    <a:pt x="819" y="725"/>
                  </a:cubicBezTo>
                  <a:cubicBezTo>
                    <a:pt x="904" y="698"/>
                    <a:pt x="988" y="667"/>
                    <a:pt x="1071" y="635"/>
                  </a:cubicBezTo>
                  <a:cubicBezTo>
                    <a:pt x="1155" y="602"/>
                    <a:pt x="1237" y="566"/>
                    <a:pt x="1319" y="531"/>
                  </a:cubicBezTo>
                  <a:cubicBezTo>
                    <a:pt x="1387" y="502"/>
                    <a:pt x="1454" y="472"/>
                    <a:pt x="1521" y="443"/>
                  </a:cubicBezTo>
                  <a:cubicBezTo>
                    <a:pt x="1591" y="412"/>
                    <a:pt x="1661" y="381"/>
                    <a:pt x="1733" y="353"/>
                  </a:cubicBezTo>
                  <a:cubicBezTo>
                    <a:pt x="1787" y="333"/>
                    <a:pt x="1894" y="299"/>
                    <a:pt x="1962" y="287"/>
                  </a:cubicBezTo>
                  <a:cubicBezTo>
                    <a:pt x="1962" y="288"/>
                    <a:pt x="1851" y="363"/>
                    <a:pt x="1795" y="390"/>
                  </a:cubicBezTo>
                  <a:cubicBezTo>
                    <a:pt x="1723" y="425"/>
                    <a:pt x="1650" y="458"/>
                    <a:pt x="1576" y="491"/>
                  </a:cubicBezTo>
                  <a:cubicBezTo>
                    <a:pt x="1509" y="521"/>
                    <a:pt x="1441" y="549"/>
                    <a:pt x="1374" y="578"/>
                  </a:cubicBezTo>
                  <a:cubicBezTo>
                    <a:pt x="1294" y="612"/>
                    <a:pt x="1214" y="647"/>
                    <a:pt x="1133" y="681"/>
                  </a:cubicBezTo>
                  <a:cubicBezTo>
                    <a:pt x="1066" y="710"/>
                    <a:pt x="998" y="738"/>
                    <a:pt x="931" y="767"/>
                  </a:cubicBezTo>
                  <a:cubicBezTo>
                    <a:pt x="862" y="797"/>
                    <a:pt x="794" y="828"/>
                    <a:pt x="724" y="858"/>
                  </a:cubicBezTo>
                  <a:cubicBezTo>
                    <a:pt x="711" y="864"/>
                    <a:pt x="709" y="870"/>
                    <a:pt x="717" y="882"/>
                  </a:cubicBezTo>
                  <a:cubicBezTo>
                    <a:pt x="776" y="971"/>
                    <a:pt x="858" y="1012"/>
                    <a:pt x="964" y="1004"/>
                  </a:cubicBezTo>
                  <a:cubicBezTo>
                    <a:pt x="1061" y="996"/>
                    <a:pt x="1148" y="960"/>
                    <a:pt x="1230" y="913"/>
                  </a:cubicBezTo>
                  <a:cubicBezTo>
                    <a:pt x="1324" y="858"/>
                    <a:pt x="1415" y="799"/>
                    <a:pt x="1504" y="737"/>
                  </a:cubicBezTo>
                  <a:cubicBezTo>
                    <a:pt x="1583" y="683"/>
                    <a:pt x="1657" y="622"/>
                    <a:pt x="1734" y="566"/>
                  </a:cubicBezTo>
                  <a:cubicBezTo>
                    <a:pt x="1803" y="515"/>
                    <a:pt x="1953" y="431"/>
                    <a:pt x="2017" y="409"/>
                  </a:cubicBezTo>
                  <a:cubicBezTo>
                    <a:pt x="1967" y="456"/>
                    <a:pt x="1959" y="464"/>
                    <a:pt x="1934" y="484"/>
                  </a:cubicBezTo>
                  <a:cubicBezTo>
                    <a:pt x="1814" y="579"/>
                    <a:pt x="1247" y="1005"/>
                    <a:pt x="1128" y="1092"/>
                  </a:cubicBezTo>
                  <a:cubicBezTo>
                    <a:pt x="1187" y="1169"/>
                    <a:pt x="1271" y="1195"/>
                    <a:pt x="1364" y="1162"/>
                  </a:cubicBezTo>
                  <a:cubicBezTo>
                    <a:pt x="1426" y="1141"/>
                    <a:pt x="1479" y="1104"/>
                    <a:pt x="1530" y="1062"/>
                  </a:cubicBezTo>
                  <a:cubicBezTo>
                    <a:pt x="1636" y="975"/>
                    <a:pt x="1724" y="871"/>
                    <a:pt x="1814" y="768"/>
                  </a:cubicBezTo>
                  <a:cubicBezTo>
                    <a:pt x="1881" y="693"/>
                    <a:pt x="1987" y="583"/>
                    <a:pt x="2070" y="516"/>
                  </a:cubicBezTo>
                  <a:cubicBezTo>
                    <a:pt x="2067" y="521"/>
                    <a:pt x="1996" y="623"/>
                    <a:pt x="1960" y="667"/>
                  </a:cubicBezTo>
                  <a:cubicBezTo>
                    <a:pt x="1859" y="793"/>
                    <a:pt x="1755" y="918"/>
                    <a:pt x="1654" y="1045"/>
                  </a:cubicBezTo>
                  <a:cubicBezTo>
                    <a:pt x="1599" y="1114"/>
                    <a:pt x="1549" y="1187"/>
                    <a:pt x="1497" y="1258"/>
                  </a:cubicBezTo>
                  <a:cubicBezTo>
                    <a:pt x="1483" y="1277"/>
                    <a:pt x="1484" y="1278"/>
                    <a:pt x="1505" y="1287"/>
                  </a:cubicBezTo>
                  <a:cubicBezTo>
                    <a:pt x="1563" y="1311"/>
                    <a:pt x="1619" y="1306"/>
                    <a:pt x="1674" y="1279"/>
                  </a:cubicBezTo>
                  <a:cubicBezTo>
                    <a:pt x="1731" y="1251"/>
                    <a:pt x="1775" y="1207"/>
                    <a:pt x="1814" y="1159"/>
                  </a:cubicBezTo>
                  <a:cubicBezTo>
                    <a:pt x="1919" y="1030"/>
                    <a:pt x="1989" y="881"/>
                    <a:pt x="2063" y="735"/>
                  </a:cubicBezTo>
                  <a:cubicBezTo>
                    <a:pt x="2088" y="688"/>
                    <a:pt x="2113" y="641"/>
                    <a:pt x="2139" y="59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xmlns="" id="{97001CC7-A790-45D3-AA8F-8EA007A1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4943" y="1703384"/>
              <a:ext cx="2341681" cy="1223491"/>
            </a:xfrm>
            <a:custGeom>
              <a:avLst/>
              <a:gdLst>
                <a:gd name="T0" fmla="*/ 2362 w 2596"/>
                <a:gd name="T1" fmla="*/ 188 h 1311"/>
                <a:gd name="T2" fmla="*/ 1566 w 2596"/>
                <a:gd name="T3" fmla="*/ 87 h 1311"/>
                <a:gd name="T4" fmla="*/ 696 w 2596"/>
                <a:gd name="T5" fmla="*/ 7 h 1311"/>
                <a:gd name="T6" fmla="*/ 410 w 2596"/>
                <a:gd name="T7" fmla="*/ 75 h 1311"/>
                <a:gd name="T8" fmla="*/ 338 w 2596"/>
                <a:gd name="T9" fmla="*/ 253 h 1311"/>
                <a:gd name="T10" fmla="*/ 9 w 2596"/>
                <a:gd name="T11" fmla="*/ 550 h 1311"/>
                <a:gd name="T12" fmla="*/ 43 w 2596"/>
                <a:gd name="T13" fmla="*/ 623 h 1311"/>
                <a:gd name="T14" fmla="*/ 430 w 2596"/>
                <a:gd name="T15" fmla="*/ 590 h 1311"/>
                <a:gd name="T16" fmla="*/ 533 w 2596"/>
                <a:gd name="T17" fmla="*/ 735 h 1311"/>
                <a:gd name="T18" fmla="*/ 923 w 2596"/>
                <a:gd name="T19" fmla="*/ 1279 h 1311"/>
                <a:gd name="T20" fmla="*/ 1100 w 2596"/>
                <a:gd name="T21" fmla="*/ 1258 h 1311"/>
                <a:gd name="T22" fmla="*/ 636 w 2596"/>
                <a:gd name="T23" fmla="*/ 667 h 1311"/>
                <a:gd name="T24" fmla="*/ 782 w 2596"/>
                <a:gd name="T25" fmla="*/ 768 h 1311"/>
                <a:gd name="T26" fmla="*/ 1233 w 2596"/>
                <a:gd name="T27" fmla="*/ 1162 h 1311"/>
                <a:gd name="T28" fmla="*/ 663 w 2596"/>
                <a:gd name="T29" fmla="*/ 484 h 1311"/>
                <a:gd name="T30" fmla="*/ 863 w 2596"/>
                <a:gd name="T31" fmla="*/ 566 h 1311"/>
                <a:gd name="T32" fmla="*/ 1366 w 2596"/>
                <a:gd name="T33" fmla="*/ 913 h 1311"/>
                <a:gd name="T34" fmla="*/ 1880 w 2596"/>
                <a:gd name="T35" fmla="*/ 882 h 1311"/>
                <a:gd name="T36" fmla="*/ 1666 w 2596"/>
                <a:gd name="T37" fmla="*/ 767 h 1311"/>
                <a:gd name="T38" fmla="*/ 1223 w 2596"/>
                <a:gd name="T39" fmla="*/ 578 h 1311"/>
                <a:gd name="T40" fmla="*/ 802 w 2596"/>
                <a:gd name="T41" fmla="*/ 390 h 1311"/>
                <a:gd name="T42" fmla="*/ 864 w 2596"/>
                <a:gd name="T43" fmla="*/ 353 h 1311"/>
                <a:gd name="T44" fmla="*/ 1277 w 2596"/>
                <a:gd name="T45" fmla="*/ 531 h 1311"/>
                <a:gd name="T46" fmla="*/ 1777 w 2596"/>
                <a:gd name="T47" fmla="*/ 725 h 1311"/>
                <a:gd name="T48" fmla="*/ 2230 w 2596"/>
                <a:gd name="T49" fmla="*/ 717 h 1311"/>
                <a:gd name="T50" fmla="*/ 2278 w 2596"/>
                <a:gd name="T51" fmla="*/ 595 h 1311"/>
                <a:gd name="T52" fmla="*/ 1849 w 2596"/>
                <a:gd name="T53" fmla="*/ 489 h 1311"/>
                <a:gd name="T54" fmla="*/ 1339 w 2596"/>
                <a:gd name="T55" fmla="*/ 363 h 1311"/>
                <a:gd name="T56" fmla="*/ 836 w 2596"/>
                <a:gd name="T57" fmla="*/ 233 h 1311"/>
                <a:gd name="T58" fmla="*/ 891 w 2596"/>
                <a:gd name="T59" fmla="*/ 191 h 1311"/>
                <a:gd name="T60" fmla="*/ 1299 w 2596"/>
                <a:gd name="T61" fmla="*/ 285 h 1311"/>
                <a:gd name="T62" fmla="*/ 1895 w 2596"/>
                <a:gd name="T63" fmla="*/ 417 h 1311"/>
                <a:gd name="T64" fmla="*/ 2528 w 2596"/>
                <a:gd name="T65" fmla="*/ 326 h 1311"/>
                <a:gd name="T66" fmla="*/ 2573 w 2596"/>
                <a:gd name="T67" fmla="*/ 199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96" h="1311">
                  <a:moveTo>
                    <a:pt x="2573" y="199"/>
                  </a:moveTo>
                  <a:cubicBezTo>
                    <a:pt x="2503" y="196"/>
                    <a:pt x="2432" y="194"/>
                    <a:pt x="2362" y="188"/>
                  </a:cubicBezTo>
                  <a:cubicBezTo>
                    <a:pt x="2249" y="177"/>
                    <a:pt x="2136" y="164"/>
                    <a:pt x="2023" y="149"/>
                  </a:cubicBezTo>
                  <a:cubicBezTo>
                    <a:pt x="1871" y="130"/>
                    <a:pt x="1719" y="108"/>
                    <a:pt x="1566" y="87"/>
                  </a:cubicBezTo>
                  <a:cubicBezTo>
                    <a:pt x="1467" y="73"/>
                    <a:pt x="1369" y="57"/>
                    <a:pt x="1270" y="45"/>
                  </a:cubicBezTo>
                  <a:cubicBezTo>
                    <a:pt x="1079" y="22"/>
                    <a:pt x="888" y="0"/>
                    <a:pt x="696" y="7"/>
                  </a:cubicBezTo>
                  <a:cubicBezTo>
                    <a:pt x="621" y="10"/>
                    <a:pt x="546" y="18"/>
                    <a:pt x="475" y="43"/>
                  </a:cubicBezTo>
                  <a:cubicBezTo>
                    <a:pt x="452" y="51"/>
                    <a:pt x="430" y="62"/>
                    <a:pt x="410" y="75"/>
                  </a:cubicBezTo>
                  <a:cubicBezTo>
                    <a:pt x="369" y="96"/>
                    <a:pt x="341" y="139"/>
                    <a:pt x="337" y="189"/>
                  </a:cubicBezTo>
                  <a:cubicBezTo>
                    <a:pt x="333" y="211"/>
                    <a:pt x="334" y="232"/>
                    <a:pt x="338" y="253"/>
                  </a:cubicBezTo>
                  <a:cubicBezTo>
                    <a:pt x="357" y="340"/>
                    <a:pt x="320" y="405"/>
                    <a:pt x="254" y="457"/>
                  </a:cubicBezTo>
                  <a:cubicBezTo>
                    <a:pt x="183" y="513"/>
                    <a:pt x="101" y="546"/>
                    <a:pt x="9" y="550"/>
                  </a:cubicBezTo>
                  <a:cubicBezTo>
                    <a:pt x="6" y="551"/>
                    <a:pt x="4" y="552"/>
                    <a:pt x="0" y="553"/>
                  </a:cubicBezTo>
                  <a:cubicBezTo>
                    <a:pt x="4" y="583"/>
                    <a:pt x="22" y="604"/>
                    <a:pt x="43" y="623"/>
                  </a:cubicBezTo>
                  <a:cubicBezTo>
                    <a:pt x="110" y="683"/>
                    <a:pt x="190" y="693"/>
                    <a:pt x="275" y="673"/>
                  </a:cubicBezTo>
                  <a:cubicBezTo>
                    <a:pt x="335" y="660"/>
                    <a:pt x="386" y="631"/>
                    <a:pt x="430" y="590"/>
                  </a:cubicBezTo>
                  <a:cubicBezTo>
                    <a:pt x="443" y="578"/>
                    <a:pt x="451" y="581"/>
                    <a:pt x="458" y="595"/>
                  </a:cubicBezTo>
                  <a:cubicBezTo>
                    <a:pt x="483" y="641"/>
                    <a:pt x="509" y="688"/>
                    <a:pt x="533" y="735"/>
                  </a:cubicBezTo>
                  <a:cubicBezTo>
                    <a:pt x="608" y="881"/>
                    <a:pt x="677" y="1030"/>
                    <a:pt x="782" y="1159"/>
                  </a:cubicBezTo>
                  <a:cubicBezTo>
                    <a:pt x="822" y="1207"/>
                    <a:pt x="866" y="1251"/>
                    <a:pt x="923" y="1279"/>
                  </a:cubicBezTo>
                  <a:cubicBezTo>
                    <a:pt x="978" y="1306"/>
                    <a:pt x="1034" y="1311"/>
                    <a:pt x="1092" y="1287"/>
                  </a:cubicBezTo>
                  <a:cubicBezTo>
                    <a:pt x="1113" y="1278"/>
                    <a:pt x="1114" y="1277"/>
                    <a:pt x="1100" y="1258"/>
                  </a:cubicBezTo>
                  <a:cubicBezTo>
                    <a:pt x="1048" y="1187"/>
                    <a:pt x="998" y="1114"/>
                    <a:pt x="943" y="1045"/>
                  </a:cubicBezTo>
                  <a:cubicBezTo>
                    <a:pt x="842" y="918"/>
                    <a:pt x="738" y="793"/>
                    <a:pt x="636" y="667"/>
                  </a:cubicBezTo>
                  <a:cubicBezTo>
                    <a:pt x="601" y="623"/>
                    <a:pt x="530" y="521"/>
                    <a:pt x="527" y="516"/>
                  </a:cubicBezTo>
                  <a:cubicBezTo>
                    <a:pt x="610" y="583"/>
                    <a:pt x="716" y="693"/>
                    <a:pt x="782" y="768"/>
                  </a:cubicBezTo>
                  <a:cubicBezTo>
                    <a:pt x="873" y="871"/>
                    <a:pt x="961" y="975"/>
                    <a:pt x="1067" y="1062"/>
                  </a:cubicBezTo>
                  <a:cubicBezTo>
                    <a:pt x="1117" y="1104"/>
                    <a:pt x="1171" y="1141"/>
                    <a:pt x="1233" y="1162"/>
                  </a:cubicBezTo>
                  <a:cubicBezTo>
                    <a:pt x="1326" y="1195"/>
                    <a:pt x="1410" y="1169"/>
                    <a:pt x="1469" y="1092"/>
                  </a:cubicBezTo>
                  <a:cubicBezTo>
                    <a:pt x="1350" y="1005"/>
                    <a:pt x="783" y="579"/>
                    <a:pt x="663" y="484"/>
                  </a:cubicBezTo>
                  <a:cubicBezTo>
                    <a:pt x="637" y="464"/>
                    <a:pt x="630" y="456"/>
                    <a:pt x="580" y="409"/>
                  </a:cubicBezTo>
                  <a:cubicBezTo>
                    <a:pt x="644" y="431"/>
                    <a:pt x="793" y="515"/>
                    <a:pt x="863" y="566"/>
                  </a:cubicBezTo>
                  <a:cubicBezTo>
                    <a:pt x="940" y="622"/>
                    <a:pt x="1014" y="683"/>
                    <a:pt x="1092" y="737"/>
                  </a:cubicBezTo>
                  <a:cubicBezTo>
                    <a:pt x="1182" y="799"/>
                    <a:pt x="1273" y="858"/>
                    <a:pt x="1366" y="913"/>
                  </a:cubicBezTo>
                  <a:cubicBezTo>
                    <a:pt x="1448" y="960"/>
                    <a:pt x="1536" y="996"/>
                    <a:pt x="1632" y="1004"/>
                  </a:cubicBezTo>
                  <a:cubicBezTo>
                    <a:pt x="1739" y="1012"/>
                    <a:pt x="1821" y="971"/>
                    <a:pt x="1880" y="882"/>
                  </a:cubicBezTo>
                  <a:cubicBezTo>
                    <a:pt x="1888" y="870"/>
                    <a:pt x="1886" y="864"/>
                    <a:pt x="1872" y="858"/>
                  </a:cubicBezTo>
                  <a:cubicBezTo>
                    <a:pt x="1803" y="828"/>
                    <a:pt x="1735" y="797"/>
                    <a:pt x="1666" y="767"/>
                  </a:cubicBezTo>
                  <a:cubicBezTo>
                    <a:pt x="1598" y="738"/>
                    <a:pt x="1531" y="710"/>
                    <a:pt x="1463" y="681"/>
                  </a:cubicBezTo>
                  <a:cubicBezTo>
                    <a:pt x="1383" y="647"/>
                    <a:pt x="1303" y="612"/>
                    <a:pt x="1223" y="578"/>
                  </a:cubicBezTo>
                  <a:cubicBezTo>
                    <a:pt x="1155" y="549"/>
                    <a:pt x="1088" y="521"/>
                    <a:pt x="1021" y="491"/>
                  </a:cubicBezTo>
                  <a:cubicBezTo>
                    <a:pt x="947" y="458"/>
                    <a:pt x="874" y="425"/>
                    <a:pt x="802" y="390"/>
                  </a:cubicBezTo>
                  <a:cubicBezTo>
                    <a:pt x="746" y="363"/>
                    <a:pt x="635" y="288"/>
                    <a:pt x="635" y="287"/>
                  </a:cubicBezTo>
                  <a:cubicBezTo>
                    <a:pt x="703" y="299"/>
                    <a:pt x="810" y="333"/>
                    <a:pt x="864" y="353"/>
                  </a:cubicBezTo>
                  <a:cubicBezTo>
                    <a:pt x="935" y="381"/>
                    <a:pt x="1005" y="412"/>
                    <a:pt x="1076" y="443"/>
                  </a:cubicBezTo>
                  <a:cubicBezTo>
                    <a:pt x="1143" y="472"/>
                    <a:pt x="1210" y="502"/>
                    <a:pt x="1277" y="531"/>
                  </a:cubicBezTo>
                  <a:cubicBezTo>
                    <a:pt x="1360" y="566"/>
                    <a:pt x="1442" y="602"/>
                    <a:pt x="1526" y="635"/>
                  </a:cubicBezTo>
                  <a:cubicBezTo>
                    <a:pt x="1609" y="667"/>
                    <a:pt x="1692" y="698"/>
                    <a:pt x="1777" y="725"/>
                  </a:cubicBezTo>
                  <a:cubicBezTo>
                    <a:pt x="1872" y="754"/>
                    <a:pt x="1968" y="776"/>
                    <a:pt x="2068" y="772"/>
                  </a:cubicBezTo>
                  <a:cubicBezTo>
                    <a:pt x="2127" y="770"/>
                    <a:pt x="2184" y="758"/>
                    <a:pt x="2230" y="717"/>
                  </a:cubicBezTo>
                  <a:cubicBezTo>
                    <a:pt x="2262" y="689"/>
                    <a:pt x="2280" y="654"/>
                    <a:pt x="2291" y="614"/>
                  </a:cubicBezTo>
                  <a:cubicBezTo>
                    <a:pt x="2294" y="601"/>
                    <a:pt x="2288" y="598"/>
                    <a:pt x="2278" y="595"/>
                  </a:cubicBezTo>
                  <a:cubicBezTo>
                    <a:pt x="2236" y="584"/>
                    <a:pt x="2194" y="573"/>
                    <a:pt x="2152" y="563"/>
                  </a:cubicBezTo>
                  <a:cubicBezTo>
                    <a:pt x="2051" y="538"/>
                    <a:pt x="1950" y="514"/>
                    <a:pt x="1849" y="489"/>
                  </a:cubicBezTo>
                  <a:cubicBezTo>
                    <a:pt x="1768" y="469"/>
                    <a:pt x="1687" y="450"/>
                    <a:pt x="1607" y="430"/>
                  </a:cubicBezTo>
                  <a:cubicBezTo>
                    <a:pt x="1517" y="408"/>
                    <a:pt x="1428" y="385"/>
                    <a:pt x="1339" y="363"/>
                  </a:cubicBezTo>
                  <a:cubicBezTo>
                    <a:pt x="1253" y="342"/>
                    <a:pt x="1167" y="322"/>
                    <a:pt x="1081" y="300"/>
                  </a:cubicBezTo>
                  <a:cubicBezTo>
                    <a:pt x="999" y="279"/>
                    <a:pt x="918" y="256"/>
                    <a:pt x="836" y="233"/>
                  </a:cubicBezTo>
                  <a:cubicBezTo>
                    <a:pt x="785" y="219"/>
                    <a:pt x="661" y="176"/>
                    <a:pt x="662" y="174"/>
                  </a:cubicBezTo>
                  <a:cubicBezTo>
                    <a:pt x="668" y="173"/>
                    <a:pt x="822" y="178"/>
                    <a:pt x="891" y="191"/>
                  </a:cubicBezTo>
                  <a:cubicBezTo>
                    <a:pt x="957" y="204"/>
                    <a:pt x="1023" y="217"/>
                    <a:pt x="1089" y="233"/>
                  </a:cubicBezTo>
                  <a:cubicBezTo>
                    <a:pt x="1160" y="249"/>
                    <a:pt x="1229" y="268"/>
                    <a:pt x="1299" y="285"/>
                  </a:cubicBezTo>
                  <a:cubicBezTo>
                    <a:pt x="1389" y="307"/>
                    <a:pt x="1479" y="331"/>
                    <a:pt x="1569" y="350"/>
                  </a:cubicBezTo>
                  <a:cubicBezTo>
                    <a:pt x="1678" y="374"/>
                    <a:pt x="1786" y="399"/>
                    <a:pt x="1895" y="417"/>
                  </a:cubicBezTo>
                  <a:cubicBezTo>
                    <a:pt x="2031" y="439"/>
                    <a:pt x="2167" y="451"/>
                    <a:pt x="2304" y="430"/>
                  </a:cubicBezTo>
                  <a:cubicBezTo>
                    <a:pt x="2388" y="418"/>
                    <a:pt x="2467" y="391"/>
                    <a:pt x="2528" y="326"/>
                  </a:cubicBezTo>
                  <a:cubicBezTo>
                    <a:pt x="2557" y="294"/>
                    <a:pt x="2576" y="257"/>
                    <a:pt x="2590" y="216"/>
                  </a:cubicBezTo>
                  <a:cubicBezTo>
                    <a:pt x="2596" y="199"/>
                    <a:pt x="2584" y="200"/>
                    <a:pt x="2573" y="19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sp>
          <p:nvSpPr>
            <p:cNvPr id="69" name="Freeform 18">
              <a:extLst>
                <a:ext uri="{FF2B5EF4-FFF2-40B4-BE49-F238E27FC236}">
                  <a16:creationId xmlns:a16="http://schemas.microsoft.com/office/drawing/2014/main" xmlns="" id="{0DA56FD1-2D06-47CF-BB95-503235FF3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7698" y="3426000"/>
              <a:ext cx="110341" cy="222068"/>
            </a:xfrm>
            <a:custGeom>
              <a:avLst/>
              <a:gdLst>
                <a:gd name="T0" fmla="*/ 123 w 123"/>
                <a:gd name="T1" fmla="*/ 19 h 238"/>
                <a:gd name="T2" fmla="*/ 106 w 123"/>
                <a:gd name="T3" fmla="*/ 5 h 238"/>
                <a:gd name="T4" fmla="*/ 13 w 123"/>
                <a:gd name="T5" fmla="*/ 31 h 238"/>
                <a:gd name="T6" fmla="*/ 0 w 123"/>
                <a:gd name="T7" fmla="*/ 48 h 238"/>
                <a:gd name="T8" fmla="*/ 4 w 123"/>
                <a:gd name="T9" fmla="*/ 225 h 238"/>
                <a:gd name="T10" fmla="*/ 19 w 123"/>
                <a:gd name="T11" fmla="*/ 235 h 238"/>
                <a:gd name="T12" fmla="*/ 106 w 123"/>
                <a:gd name="T13" fmla="*/ 204 h 238"/>
                <a:gd name="T14" fmla="*/ 121 w 123"/>
                <a:gd name="T15" fmla="*/ 183 h 238"/>
                <a:gd name="T16" fmla="*/ 122 w 123"/>
                <a:gd name="T17" fmla="*/ 100 h 238"/>
                <a:gd name="T18" fmla="*/ 123 w 123"/>
                <a:gd name="T19" fmla="*/ 100 h 238"/>
                <a:gd name="T20" fmla="*/ 123 w 123"/>
                <a:gd name="T21" fmla="*/ 19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238">
                  <a:moveTo>
                    <a:pt x="123" y="19"/>
                  </a:moveTo>
                  <a:cubicBezTo>
                    <a:pt x="123" y="7"/>
                    <a:pt x="121" y="0"/>
                    <a:pt x="106" y="5"/>
                  </a:cubicBezTo>
                  <a:cubicBezTo>
                    <a:pt x="75" y="14"/>
                    <a:pt x="44" y="21"/>
                    <a:pt x="13" y="31"/>
                  </a:cubicBezTo>
                  <a:cubicBezTo>
                    <a:pt x="7" y="33"/>
                    <a:pt x="0" y="42"/>
                    <a:pt x="0" y="48"/>
                  </a:cubicBezTo>
                  <a:cubicBezTo>
                    <a:pt x="1" y="107"/>
                    <a:pt x="2" y="166"/>
                    <a:pt x="4" y="225"/>
                  </a:cubicBezTo>
                  <a:cubicBezTo>
                    <a:pt x="4" y="236"/>
                    <a:pt x="10" y="238"/>
                    <a:pt x="19" y="235"/>
                  </a:cubicBezTo>
                  <a:cubicBezTo>
                    <a:pt x="48" y="225"/>
                    <a:pt x="78" y="216"/>
                    <a:pt x="106" y="204"/>
                  </a:cubicBezTo>
                  <a:cubicBezTo>
                    <a:pt x="113" y="201"/>
                    <a:pt x="120" y="190"/>
                    <a:pt x="121" y="183"/>
                  </a:cubicBezTo>
                  <a:cubicBezTo>
                    <a:pt x="123" y="155"/>
                    <a:pt x="122" y="127"/>
                    <a:pt x="122" y="100"/>
                  </a:cubicBezTo>
                  <a:cubicBezTo>
                    <a:pt x="122" y="100"/>
                    <a:pt x="123" y="100"/>
                    <a:pt x="123" y="100"/>
                  </a:cubicBezTo>
                  <a:cubicBezTo>
                    <a:pt x="123" y="73"/>
                    <a:pt x="123" y="46"/>
                    <a:pt x="123" y="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70" name="Freeform 19">
              <a:extLst>
                <a:ext uri="{FF2B5EF4-FFF2-40B4-BE49-F238E27FC236}">
                  <a16:creationId xmlns:a16="http://schemas.microsoft.com/office/drawing/2014/main" xmlns="" id="{CDA69A4E-8D84-4101-849E-39F234DF6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4012" y="1726648"/>
              <a:ext cx="459755" cy="1422295"/>
            </a:xfrm>
            <a:custGeom>
              <a:avLst/>
              <a:gdLst>
                <a:gd name="T0" fmla="*/ 166 w 508"/>
                <a:gd name="T1" fmla="*/ 492 h 1524"/>
                <a:gd name="T2" fmla="*/ 166 w 508"/>
                <a:gd name="T3" fmla="*/ 493 h 1524"/>
                <a:gd name="T4" fmla="*/ 174 w 508"/>
                <a:gd name="T5" fmla="*/ 1020 h 1524"/>
                <a:gd name="T6" fmla="*/ 184 w 508"/>
                <a:gd name="T7" fmla="*/ 1503 h 1524"/>
                <a:gd name="T8" fmla="*/ 206 w 508"/>
                <a:gd name="T9" fmla="*/ 1519 h 1524"/>
                <a:gd name="T10" fmla="*/ 310 w 508"/>
                <a:gd name="T11" fmla="*/ 1484 h 1524"/>
                <a:gd name="T12" fmla="*/ 320 w 508"/>
                <a:gd name="T13" fmla="*/ 1463 h 1524"/>
                <a:gd name="T14" fmla="*/ 325 w 508"/>
                <a:gd name="T15" fmla="*/ 1274 h 1524"/>
                <a:gd name="T16" fmla="*/ 332 w 508"/>
                <a:gd name="T17" fmla="*/ 864 h 1524"/>
                <a:gd name="T18" fmla="*/ 338 w 508"/>
                <a:gd name="T19" fmla="*/ 501 h 1524"/>
                <a:gd name="T20" fmla="*/ 338 w 508"/>
                <a:gd name="T21" fmla="*/ 493 h 1524"/>
                <a:gd name="T22" fmla="*/ 508 w 508"/>
                <a:gd name="T23" fmla="*/ 254 h 1524"/>
                <a:gd name="T24" fmla="*/ 254 w 508"/>
                <a:gd name="T25" fmla="*/ 0 h 1524"/>
                <a:gd name="T26" fmla="*/ 0 w 508"/>
                <a:gd name="T27" fmla="*/ 254 h 1524"/>
                <a:gd name="T28" fmla="*/ 166 w 508"/>
                <a:gd name="T29" fmla="*/ 492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8" h="1524">
                  <a:moveTo>
                    <a:pt x="166" y="492"/>
                  </a:moveTo>
                  <a:cubicBezTo>
                    <a:pt x="166" y="492"/>
                    <a:pt x="166" y="493"/>
                    <a:pt x="166" y="493"/>
                  </a:cubicBezTo>
                  <a:cubicBezTo>
                    <a:pt x="169" y="669"/>
                    <a:pt x="171" y="844"/>
                    <a:pt x="174" y="1020"/>
                  </a:cubicBezTo>
                  <a:cubicBezTo>
                    <a:pt x="177" y="1181"/>
                    <a:pt x="181" y="1342"/>
                    <a:pt x="184" y="1503"/>
                  </a:cubicBezTo>
                  <a:cubicBezTo>
                    <a:pt x="184" y="1520"/>
                    <a:pt x="191" y="1524"/>
                    <a:pt x="206" y="1519"/>
                  </a:cubicBezTo>
                  <a:cubicBezTo>
                    <a:pt x="241" y="1507"/>
                    <a:pt x="276" y="1496"/>
                    <a:pt x="310" y="1484"/>
                  </a:cubicBezTo>
                  <a:cubicBezTo>
                    <a:pt x="315" y="1482"/>
                    <a:pt x="319" y="1470"/>
                    <a:pt x="320" y="1463"/>
                  </a:cubicBezTo>
                  <a:cubicBezTo>
                    <a:pt x="322" y="1400"/>
                    <a:pt x="324" y="1337"/>
                    <a:pt x="325" y="1274"/>
                  </a:cubicBezTo>
                  <a:cubicBezTo>
                    <a:pt x="327" y="1137"/>
                    <a:pt x="329" y="1000"/>
                    <a:pt x="332" y="864"/>
                  </a:cubicBezTo>
                  <a:cubicBezTo>
                    <a:pt x="333" y="743"/>
                    <a:pt x="336" y="622"/>
                    <a:pt x="338" y="501"/>
                  </a:cubicBezTo>
                  <a:cubicBezTo>
                    <a:pt x="338" y="498"/>
                    <a:pt x="338" y="495"/>
                    <a:pt x="338" y="493"/>
                  </a:cubicBezTo>
                  <a:cubicBezTo>
                    <a:pt x="437" y="458"/>
                    <a:pt x="508" y="364"/>
                    <a:pt x="508" y="254"/>
                  </a:cubicBezTo>
                  <a:cubicBezTo>
                    <a:pt x="508" y="113"/>
                    <a:pt x="394" y="0"/>
                    <a:pt x="254" y="0"/>
                  </a:cubicBezTo>
                  <a:cubicBezTo>
                    <a:pt x="114" y="0"/>
                    <a:pt x="0" y="113"/>
                    <a:pt x="0" y="254"/>
                  </a:cubicBezTo>
                  <a:cubicBezTo>
                    <a:pt x="0" y="363"/>
                    <a:pt x="69" y="456"/>
                    <a:pt x="166" y="4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xmlns="" id="{1C043677-CE99-4FA1-B1E1-FA4CACE487EC}"/>
              </a:ext>
            </a:extLst>
          </p:cNvPr>
          <p:cNvGrpSpPr/>
          <p:nvPr/>
        </p:nvGrpSpPr>
        <p:grpSpPr>
          <a:xfrm>
            <a:off x="426054" y="1876557"/>
            <a:ext cx="860825" cy="650963"/>
            <a:chOff x="3982244" y="1889648"/>
            <a:chExt cx="4316412" cy="3264106"/>
          </a:xfrm>
        </p:grpSpPr>
        <p:sp>
          <p:nvSpPr>
            <p:cNvPr id="146" name="Freeform 5">
              <a:extLst>
                <a:ext uri="{FF2B5EF4-FFF2-40B4-BE49-F238E27FC236}">
                  <a16:creationId xmlns:a16="http://schemas.microsoft.com/office/drawing/2014/main" xmlns="" id="{5E9125A3-BCD4-431D-AFEF-046411AA8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244" y="1889648"/>
              <a:ext cx="4316412" cy="3264106"/>
            </a:xfrm>
            <a:custGeom>
              <a:avLst/>
              <a:gdLst>
                <a:gd name="T0" fmla="*/ 4340 w 6081"/>
                <a:gd name="T1" fmla="*/ 0 h 4625"/>
                <a:gd name="T2" fmla="*/ 3041 w 6081"/>
                <a:gd name="T3" fmla="*/ 583 h 4625"/>
                <a:gd name="T4" fmla="*/ 1741 w 6081"/>
                <a:gd name="T5" fmla="*/ 0 h 4625"/>
                <a:gd name="T6" fmla="*/ 0 w 6081"/>
                <a:gd name="T7" fmla="*/ 1741 h 4625"/>
                <a:gd name="T8" fmla="*/ 1741 w 6081"/>
                <a:gd name="T9" fmla="*/ 3482 h 4625"/>
                <a:gd name="T10" fmla="*/ 3041 w 6081"/>
                <a:gd name="T11" fmla="*/ 4625 h 4625"/>
                <a:gd name="T12" fmla="*/ 4340 w 6081"/>
                <a:gd name="T13" fmla="*/ 3482 h 4625"/>
                <a:gd name="T14" fmla="*/ 6081 w 6081"/>
                <a:gd name="T15" fmla="*/ 1741 h 4625"/>
                <a:gd name="T16" fmla="*/ 4340 w 6081"/>
                <a:gd name="T17" fmla="*/ 0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81" h="4625">
                  <a:moveTo>
                    <a:pt x="4340" y="0"/>
                  </a:moveTo>
                  <a:cubicBezTo>
                    <a:pt x="3823" y="0"/>
                    <a:pt x="3359" y="225"/>
                    <a:pt x="3041" y="583"/>
                  </a:cubicBezTo>
                  <a:cubicBezTo>
                    <a:pt x="2722" y="225"/>
                    <a:pt x="2258" y="0"/>
                    <a:pt x="1741" y="0"/>
                  </a:cubicBezTo>
                  <a:cubicBezTo>
                    <a:pt x="780" y="0"/>
                    <a:pt x="0" y="780"/>
                    <a:pt x="0" y="1741"/>
                  </a:cubicBezTo>
                  <a:cubicBezTo>
                    <a:pt x="0" y="2703"/>
                    <a:pt x="1109" y="3113"/>
                    <a:pt x="1741" y="3482"/>
                  </a:cubicBezTo>
                  <a:cubicBezTo>
                    <a:pt x="2188" y="3744"/>
                    <a:pt x="2545" y="3862"/>
                    <a:pt x="3041" y="4625"/>
                  </a:cubicBezTo>
                  <a:cubicBezTo>
                    <a:pt x="3536" y="3862"/>
                    <a:pt x="3893" y="3744"/>
                    <a:pt x="4340" y="3482"/>
                  </a:cubicBezTo>
                  <a:cubicBezTo>
                    <a:pt x="4972" y="3113"/>
                    <a:pt x="6081" y="2703"/>
                    <a:pt x="6081" y="1741"/>
                  </a:cubicBezTo>
                  <a:cubicBezTo>
                    <a:pt x="6081" y="780"/>
                    <a:pt x="5302" y="0"/>
                    <a:pt x="43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xmlns="" id="{307AADFE-75E9-4CC2-937F-98CBBE9A4147}"/>
                </a:ext>
              </a:extLst>
            </p:cNvPr>
            <p:cNvGrpSpPr/>
            <p:nvPr/>
          </p:nvGrpSpPr>
          <p:grpSpPr>
            <a:xfrm>
              <a:off x="5010409" y="2471356"/>
              <a:ext cx="2260081" cy="2100689"/>
              <a:chOff x="4513932" y="2431527"/>
              <a:chExt cx="2260081" cy="2100689"/>
            </a:xfrm>
            <a:solidFill>
              <a:schemeClr val="bg1"/>
            </a:solidFill>
          </p:grpSpPr>
          <p:sp>
            <p:nvSpPr>
              <p:cNvPr id="148" name="Rectangle: Rounded Corners 147">
                <a:extLst>
                  <a:ext uri="{FF2B5EF4-FFF2-40B4-BE49-F238E27FC236}">
                    <a16:creationId xmlns:a16="http://schemas.microsoft.com/office/drawing/2014/main" xmlns="" id="{768DA413-16F3-43EF-A5C2-EF3C1DA66B18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9" name="Rectangle: Rounded Corners 148">
                <a:extLst>
                  <a:ext uri="{FF2B5EF4-FFF2-40B4-BE49-F238E27FC236}">
                    <a16:creationId xmlns:a16="http://schemas.microsoft.com/office/drawing/2014/main" xmlns="" id="{3FA0795A-BAFB-479B-8592-066AA2A16655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0" name="Rectangle: Rounded Corners 149">
                <a:extLst>
                  <a:ext uri="{FF2B5EF4-FFF2-40B4-BE49-F238E27FC236}">
                    <a16:creationId xmlns:a16="http://schemas.microsoft.com/office/drawing/2014/main" xmlns="" id="{41676840-4C8D-4441-9F4A-2837D2BDCC76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1" name="Rectangle: Rounded Corners 150">
                <a:extLst>
                  <a:ext uri="{FF2B5EF4-FFF2-40B4-BE49-F238E27FC236}">
                    <a16:creationId xmlns:a16="http://schemas.microsoft.com/office/drawing/2014/main" xmlns="" id="{9691B0BE-8A75-43D1-9FFD-5DC4FFF0ADB7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2" name="Rectangle: Rounded Corners 151">
                <a:extLst>
                  <a:ext uri="{FF2B5EF4-FFF2-40B4-BE49-F238E27FC236}">
                    <a16:creationId xmlns:a16="http://schemas.microsoft.com/office/drawing/2014/main" xmlns="" id="{3E417C63-9241-485A-B174-234AE3E2D3F0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3" name="Rectangle: Rounded Corners 152">
                <a:extLst>
                  <a:ext uri="{FF2B5EF4-FFF2-40B4-BE49-F238E27FC236}">
                    <a16:creationId xmlns:a16="http://schemas.microsoft.com/office/drawing/2014/main" xmlns="" id="{97125C4E-A114-44BB-AD36-F0756DABA4B9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Rectangle: Rounded Corners 153">
                <a:extLst>
                  <a:ext uri="{FF2B5EF4-FFF2-40B4-BE49-F238E27FC236}">
                    <a16:creationId xmlns:a16="http://schemas.microsoft.com/office/drawing/2014/main" xmlns="" id="{B7DD7D5C-9B06-4D72-A882-5BFCCD43FC7C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5" name="Rectangle: Rounded Corners 154">
                <a:extLst>
                  <a:ext uri="{FF2B5EF4-FFF2-40B4-BE49-F238E27FC236}">
                    <a16:creationId xmlns:a16="http://schemas.microsoft.com/office/drawing/2014/main" xmlns="" id="{9BBC69EF-6E26-40B9-9A1C-D1659872DED2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6" name="Rectangle: Rounded Corners 155">
                <a:extLst>
                  <a:ext uri="{FF2B5EF4-FFF2-40B4-BE49-F238E27FC236}">
                    <a16:creationId xmlns:a16="http://schemas.microsoft.com/office/drawing/2014/main" xmlns="" id="{D3D27D3F-D7FA-46B8-8C21-8E1D62D8BCB7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7" name="Rectangle: Rounded Corners 156">
                <a:extLst>
                  <a:ext uri="{FF2B5EF4-FFF2-40B4-BE49-F238E27FC236}">
                    <a16:creationId xmlns:a16="http://schemas.microsoft.com/office/drawing/2014/main" xmlns="" id="{72DB8808-38DB-4A51-9014-3890B768F0B0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xmlns="" id="{68AB6FEA-76EA-4C5E-AB63-0572760789E4}"/>
              </a:ext>
            </a:extLst>
          </p:cNvPr>
          <p:cNvGrpSpPr/>
          <p:nvPr/>
        </p:nvGrpSpPr>
        <p:grpSpPr>
          <a:xfrm rot="18146296">
            <a:off x="360599" y="4062528"/>
            <a:ext cx="969430" cy="377414"/>
            <a:chOff x="3263666" y="1453816"/>
            <a:chExt cx="2213109" cy="861597"/>
          </a:xfrm>
        </p:grpSpPr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xmlns="" id="{F684FFAE-63F7-48A2-AEFA-09D3EF5B410C}"/>
                </a:ext>
              </a:extLst>
            </p:cNvPr>
            <p:cNvSpPr/>
            <p:nvPr/>
          </p:nvSpPr>
          <p:spPr>
            <a:xfrm rot="16200000">
              <a:off x="3939422" y="778060"/>
              <a:ext cx="861597" cy="221310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0" name="Rectangle: Rounded Corners 159">
              <a:extLst>
                <a:ext uri="{FF2B5EF4-FFF2-40B4-BE49-F238E27FC236}">
                  <a16:creationId xmlns:a16="http://schemas.microsoft.com/office/drawing/2014/main" xmlns="" id="{0E083A8B-A646-4B96-A79D-DA5EC4508721}"/>
                </a:ext>
              </a:extLst>
            </p:cNvPr>
            <p:cNvSpPr/>
            <p:nvPr/>
          </p:nvSpPr>
          <p:spPr>
            <a:xfrm rot="16200000">
              <a:off x="4179443" y="1015483"/>
              <a:ext cx="676730" cy="17382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xmlns="" id="{AEB0681E-141F-4526-AE31-1B60841A42D3}"/>
                </a:ext>
              </a:extLst>
            </p:cNvPr>
            <p:cNvSpPr/>
            <p:nvPr/>
          </p:nvSpPr>
          <p:spPr>
            <a:xfrm rot="16200000">
              <a:off x="3523496" y="1376255"/>
              <a:ext cx="676730" cy="1016720"/>
            </a:xfrm>
            <a:custGeom>
              <a:avLst/>
              <a:gdLst>
                <a:gd name="connsiteX0" fmla="*/ 0 w 676730"/>
                <a:gd name="connsiteY0" fmla="*/ 1016720 h 1016720"/>
                <a:gd name="connsiteX1" fmla="*/ 0 w 676730"/>
                <a:gd name="connsiteY1" fmla="*/ 338365 h 1016720"/>
                <a:gd name="connsiteX2" fmla="*/ 338365 w 676730"/>
                <a:gd name="connsiteY2" fmla="*/ 0 h 1016720"/>
                <a:gd name="connsiteX3" fmla="*/ 676730 w 676730"/>
                <a:gd name="connsiteY3" fmla="*/ 338365 h 1016720"/>
                <a:gd name="connsiteX4" fmla="*/ 676730 w 676730"/>
                <a:gd name="connsiteY4" fmla="*/ 1016720 h 101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730" h="1016720">
                  <a:moveTo>
                    <a:pt x="0" y="1016720"/>
                  </a:moveTo>
                  <a:lnTo>
                    <a:pt x="0" y="338365"/>
                  </a:lnTo>
                  <a:cubicBezTo>
                    <a:pt x="0" y="151491"/>
                    <a:pt x="151491" y="0"/>
                    <a:pt x="338365" y="0"/>
                  </a:cubicBezTo>
                  <a:cubicBezTo>
                    <a:pt x="525239" y="0"/>
                    <a:pt x="676730" y="151491"/>
                    <a:pt x="676730" y="338365"/>
                  </a:cubicBezTo>
                  <a:lnTo>
                    <a:pt x="676730" y="10167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xmlns="" id="{4F34710A-78D3-407F-85E4-A26BB67D40CD}"/>
                </a:ext>
              </a:extLst>
            </p:cNvPr>
            <p:cNvSpPr/>
            <p:nvPr/>
          </p:nvSpPr>
          <p:spPr>
            <a:xfrm rot="16200000">
              <a:off x="3733520" y="1296550"/>
              <a:ext cx="214574" cy="883921"/>
            </a:xfrm>
            <a:custGeom>
              <a:avLst/>
              <a:gdLst>
                <a:gd name="connsiteX0" fmla="*/ 214574 w 214574"/>
                <a:gd name="connsiteY0" fmla="*/ 313373 h 883921"/>
                <a:gd name="connsiteX1" fmla="*/ 214574 w 214574"/>
                <a:gd name="connsiteY1" fmla="*/ 883921 h 883921"/>
                <a:gd name="connsiteX2" fmla="*/ 118934 w 214574"/>
                <a:gd name="connsiteY2" fmla="*/ 883921 h 883921"/>
                <a:gd name="connsiteX3" fmla="*/ 118934 w 214574"/>
                <a:gd name="connsiteY3" fmla="*/ 255621 h 883921"/>
                <a:gd name="connsiteX4" fmla="*/ 19829 w 214574"/>
                <a:gd name="connsiteY4" fmla="*/ 16361 h 883921"/>
                <a:gd name="connsiteX5" fmla="*/ 0 w 214574"/>
                <a:gd name="connsiteY5" fmla="*/ 0 h 883921"/>
                <a:gd name="connsiteX6" fmla="*/ 7916 w 214574"/>
                <a:gd name="connsiteY6" fmla="*/ 1599 h 883921"/>
                <a:gd name="connsiteX7" fmla="*/ 214574 w 214574"/>
                <a:gd name="connsiteY7" fmla="*/ 313373 h 88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74" h="883921">
                  <a:moveTo>
                    <a:pt x="214574" y="313373"/>
                  </a:moveTo>
                  <a:lnTo>
                    <a:pt x="214574" y="883921"/>
                  </a:lnTo>
                  <a:lnTo>
                    <a:pt x="118934" y="883921"/>
                  </a:lnTo>
                  <a:lnTo>
                    <a:pt x="118934" y="255621"/>
                  </a:lnTo>
                  <a:cubicBezTo>
                    <a:pt x="118934" y="162184"/>
                    <a:pt x="81061" y="77593"/>
                    <a:pt x="19829" y="16361"/>
                  </a:cubicBezTo>
                  <a:lnTo>
                    <a:pt x="0" y="0"/>
                  </a:lnTo>
                  <a:lnTo>
                    <a:pt x="7916" y="1599"/>
                  </a:lnTo>
                  <a:cubicBezTo>
                    <a:pt x="129360" y="52965"/>
                    <a:pt x="214574" y="173218"/>
                    <a:pt x="214574" y="3133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xmlns="" id="{9462EEA8-8CFB-4195-B401-15C9CF0D2FAD}"/>
              </a:ext>
            </a:extLst>
          </p:cNvPr>
          <p:cNvGrpSpPr/>
          <p:nvPr/>
        </p:nvGrpSpPr>
        <p:grpSpPr>
          <a:xfrm>
            <a:off x="7775423" y="3886121"/>
            <a:ext cx="637399" cy="1408301"/>
            <a:chOff x="4435636" y="1324066"/>
            <a:chExt cx="2821062" cy="6232990"/>
          </a:xfrm>
        </p:grpSpPr>
        <p:sp>
          <p:nvSpPr>
            <p:cNvPr id="164" name="Block Arc 163">
              <a:extLst>
                <a:ext uri="{FF2B5EF4-FFF2-40B4-BE49-F238E27FC236}">
                  <a16:creationId xmlns:a16="http://schemas.microsoft.com/office/drawing/2014/main" xmlns="" id="{D6F332E5-6340-4E95-8F2A-1C5C779BC941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65" name="Chord 164">
              <a:extLst>
                <a:ext uri="{FF2B5EF4-FFF2-40B4-BE49-F238E27FC236}">
                  <a16:creationId xmlns:a16="http://schemas.microsoft.com/office/drawing/2014/main" xmlns="" id="{6C2AEA64-0A84-4664-AAD2-36307B8383F3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6" name="Rectangle: Top Corners Rounded 165">
              <a:extLst>
                <a:ext uri="{FF2B5EF4-FFF2-40B4-BE49-F238E27FC236}">
                  <a16:creationId xmlns:a16="http://schemas.microsoft.com/office/drawing/2014/main" xmlns="" id="{56CA0AAB-4A82-4B71-82E3-910690883AEB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7" name="Rectangle: Rounded Corners 166">
              <a:extLst>
                <a:ext uri="{FF2B5EF4-FFF2-40B4-BE49-F238E27FC236}">
                  <a16:creationId xmlns:a16="http://schemas.microsoft.com/office/drawing/2014/main" xmlns="" id="{0B5F5B01-DF7E-4322-A52A-67755E8E25F1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8" name="Rectangle: Rounded Corners 167">
              <a:extLst>
                <a:ext uri="{FF2B5EF4-FFF2-40B4-BE49-F238E27FC236}">
                  <a16:creationId xmlns:a16="http://schemas.microsoft.com/office/drawing/2014/main" xmlns="" id="{305ACCDB-DB2A-42F9-ADC4-B8F46CC002C0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9" name="Rectangle: Rounded Corners 168">
              <a:extLst>
                <a:ext uri="{FF2B5EF4-FFF2-40B4-BE49-F238E27FC236}">
                  <a16:creationId xmlns:a16="http://schemas.microsoft.com/office/drawing/2014/main" xmlns="" id="{6BE3DB3D-D5D5-4415-8777-E592AC37D834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xmlns="" id="{7B2726AD-A319-4CB3-8656-5312FBB2F455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72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0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F5792FE-C98B-4245-9146-AE60682504F9}"/>
              </a:ext>
            </a:extLst>
          </p:cNvPr>
          <p:cNvSpPr txBox="1"/>
          <p:nvPr/>
        </p:nvSpPr>
        <p:spPr>
          <a:xfrm>
            <a:off x="567816" y="352355"/>
            <a:ext cx="107641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Staj Süreci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Nas</a:t>
            </a:r>
            <a:r>
              <a:rPr lang="tr-TR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ı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l </a:t>
            </a:r>
            <a:r>
              <a:rPr lang="tr-TR" sz="5000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İ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lerler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lang="en-US" sz="50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9A94A34C-24AF-4539-8D64-01D562D6ECC1}"/>
              </a:ext>
            </a:extLst>
          </p:cNvPr>
          <p:cNvSpPr txBox="1"/>
          <p:nvPr/>
        </p:nvSpPr>
        <p:spPr>
          <a:xfrm>
            <a:off x="1481345" y="1534645"/>
            <a:ext cx="27904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yapılacak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Almanya’ya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gitmeden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bulunur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kuruma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başvurabilmek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İngilizce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Almanca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üzere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CV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sunulur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Hazırlanan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belgelere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B2 Almanca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sertifikası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eklenir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CEC60F8A-F7B9-4CB0-A74E-EB88CF5F2C22}"/>
              </a:ext>
            </a:extLst>
          </p:cNvPr>
          <p:cNvSpPr txBox="1"/>
          <p:nvPr/>
        </p:nvSpPr>
        <p:spPr>
          <a:xfrm>
            <a:off x="1441565" y="4404826"/>
            <a:ext cx="2790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Kişilerin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çalışmak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istedikleri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ilgi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duydukları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alanlar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doğrultusunda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yetenekleri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geliştirebilecekleri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staj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yeri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tarafımızca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bulunarak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gerekli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işlemler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sağlanır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423E5DF3-B94A-4BD1-9AA1-CC181E149436}"/>
              </a:ext>
            </a:extLst>
          </p:cNvPr>
          <p:cNvSpPr txBox="1"/>
          <p:nvPr/>
        </p:nvSpPr>
        <p:spPr>
          <a:xfrm>
            <a:off x="9108465" y="1648423"/>
            <a:ext cx="28956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Bireyler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eğitimlerini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tamamlarken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çalışılan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kurumdan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aylık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yaklaşık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900-1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€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kazanırlar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Elde edilen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miktar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aylık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geçimlerini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fazlasıyla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karşılayabilmektedir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BC3C079D-7D7D-4B12-82B2-D955388CBB74}"/>
              </a:ext>
            </a:extLst>
          </p:cNvPr>
          <p:cNvSpPr txBox="1"/>
          <p:nvPr/>
        </p:nvSpPr>
        <p:spPr>
          <a:xfrm>
            <a:off x="9069074" y="4300868"/>
            <a:ext cx="29350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Ayrıca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Goint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Career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ekibi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anlaşmalı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olduğumuz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şirketler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bağlantılarımız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sayesinde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adaylarımıza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alanları</a:t>
            </a:r>
            <a:r>
              <a:rPr lang="tr-TR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yla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ilgili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Ausbildung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pozisyonları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tr-TR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hızlı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biçimde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sağlanır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4E21F735-F828-43F4-A674-711601E6605F}"/>
              </a:ext>
            </a:extLst>
          </p:cNvPr>
          <p:cNvGrpSpPr/>
          <p:nvPr/>
        </p:nvGrpSpPr>
        <p:grpSpPr>
          <a:xfrm>
            <a:off x="4126547" y="1659775"/>
            <a:ext cx="4079712" cy="3986113"/>
            <a:chOff x="3807751" y="1214129"/>
            <a:chExt cx="4267701" cy="4486730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38645361-A7A8-4D81-AE02-4382E3519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8639" y="1871052"/>
              <a:ext cx="2036813" cy="3829807"/>
            </a:xfrm>
            <a:custGeom>
              <a:avLst/>
              <a:gdLst>
                <a:gd name="T0" fmla="*/ 2792 w 2839"/>
                <a:gd name="T1" fmla="*/ 3664 h 4964"/>
                <a:gd name="T2" fmla="*/ 2707 w 2839"/>
                <a:gd name="T3" fmla="*/ 3122 h 4964"/>
                <a:gd name="T4" fmla="*/ 2486 w 2839"/>
                <a:gd name="T5" fmla="*/ 2381 h 4964"/>
                <a:gd name="T6" fmla="*/ 2149 w 2839"/>
                <a:gd name="T7" fmla="*/ 1601 h 4964"/>
                <a:gd name="T8" fmla="*/ 1159 w 2839"/>
                <a:gd name="T9" fmla="*/ 274 h 4964"/>
                <a:gd name="T10" fmla="*/ 817 w 2839"/>
                <a:gd name="T11" fmla="*/ 67 h 4964"/>
                <a:gd name="T12" fmla="*/ 430 w 2839"/>
                <a:gd name="T13" fmla="*/ 65 h 4964"/>
                <a:gd name="T14" fmla="*/ 266 w 2839"/>
                <a:gd name="T15" fmla="*/ 281 h 4964"/>
                <a:gd name="T16" fmla="*/ 223 w 2839"/>
                <a:gd name="T17" fmla="*/ 627 h 4964"/>
                <a:gd name="T18" fmla="*/ 204 w 2839"/>
                <a:gd name="T19" fmla="*/ 1078 h 4964"/>
                <a:gd name="T20" fmla="*/ 64 w 2839"/>
                <a:gd name="T21" fmla="*/ 2091 h 4964"/>
                <a:gd name="T22" fmla="*/ 19 w 2839"/>
                <a:gd name="T23" fmla="*/ 2471 h 4964"/>
                <a:gd name="T24" fmla="*/ 304 w 2839"/>
                <a:gd name="T25" fmla="*/ 3159 h 4964"/>
                <a:gd name="T26" fmla="*/ 509 w 2839"/>
                <a:gd name="T27" fmla="*/ 3379 h 4964"/>
                <a:gd name="T28" fmla="*/ 592 w 2839"/>
                <a:gd name="T29" fmla="*/ 3802 h 4964"/>
                <a:gd name="T30" fmla="*/ 550 w 2839"/>
                <a:gd name="T31" fmla="*/ 4100 h 4964"/>
                <a:gd name="T32" fmla="*/ 825 w 2839"/>
                <a:gd name="T33" fmla="*/ 4740 h 4964"/>
                <a:gd name="T34" fmla="*/ 2183 w 2839"/>
                <a:gd name="T35" fmla="*/ 4938 h 4964"/>
                <a:gd name="T36" fmla="*/ 2763 w 2839"/>
                <a:gd name="T37" fmla="*/ 4500 h 4964"/>
                <a:gd name="T38" fmla="*/ 2792 w 2839"/>
                <a:gd name="T39" fmla="*/ 3664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39" h="4964">
                  <a:moveTo>
                    <a:pt x="2792" y="3664"/>
                  </a:moveTo>
                  <a:cubicBezTo>
                    <a:pt x="2775" y="3482"/>
                    <a:pt x="2751" y="3299"/>
                    <a:pt x="2707" y="3122"/>
                  </a:cubicBezTo>
                  <a:cubicBezTo>
                    <a:pt x="2646" y="2872"/>
                    <a:pt x="2575" y="2623"/>
                    <a:pt x="2486" y="2381"/>
                  </a:cubicBezTo>
                  <a:cubicBezTo>
                    <a:pt x="2388" y="2116"/>
                    <a:pt x="2278" y="1853"/>
                    <a:pt x="2149" y="1601"/>
                  </a:cubicBezTo>
                  <a:cubicBezTo>
                    <a:pt x="1895" y="1104"/>
                    <a:pt x="1593" y="638"/>
                    <a:pt x="1159" y="274"/>
                  </a:cubicBezTo>
                  <a:cubicBezTo>
                    <a:pt x="1058" y="190"/>
                    <a:pt x="939" y="120"/>
                    <a:pt x="817" y="67"/>
                  </a:cubicBezTo>
                  <a:cubicBezTo>
                    <a:pt x="681" y="7"/>
                    <a:pt x="565" y="0"/>
                    <a:pt x="430" y="65"/>
                  </a:cubicBezTo>
                  <a:cubicBezTo>
                    <a:pt x="353" y="102"/>
                    <a:pt x="281" y="201"/>
                    <a:pt x="266" y="281"/>
                  </a:cubicBezTo>
                  <a:cubicBezTo>
                    <a:pt x="244" y="395"/>
                    <a:pt x="231" y="511"/>
                    <a:pt x="223" y="627"/>
                  </a:cubicBezTo>
                  <a:cubicBezTo>
                    <a:pt x="213" y="777"/>
                    <a:pt x="214" y="928"/>
                    <a:pt x="204" y="1078"/>
                  </a:cubicBezTo>
                  <a:cubicBezTo>
                    <a:pt x="169" y="1581"/>
                    <a:pt x="74" y="2023"/>
                    <a:pt x="64" y="2091"/>
                  </a:cubicBezTo>
                  <a:cubicBezTo>
                    <a:pt x="46" y="2217"/>
                    <a:pt x="28" y="2344"/>
                    <a:pt x="19" y="2471"/>
                  </a:cubicBezTo>
                  <a:cubicBezTo>
                    <a:pt x="0" y="2746"/>
                    <a:pt x="107" y="2971"/>
                    <a:pt x="304" y="3159"/>
                  </a:cubicBezTo>
                  <a:cubicBezTo>
                    <a:pt x="377" y="3228"/>
                    <a:pt x="447" y="3301"/>
                    <a:pt x="509" y="3379"/>
                  </a:cubicBezTo>
                  <a:cubicBezTo>
                    <a:pt x="608" y="3504"/>
                    <a:pt x="635" y="3644"/>
                    <a:pt x="592" y="3802"/>
                  </a:cubicBezTo>
                  <a:cubicBezTo>
                    <a:pt x="566" y="3898"/>
                    <a:pt x="554" y="4000"/>
                    <a:pt x="550" y="4100"/>
                  </a:cubicBezTo>
                  <a:cubicBezTo>
                    <a:pt x="540" y="4332"/>
                    <a:pt x="599" y="4649"/>
                    <a:pt x="825" y="4740"/>
                  </a:cubicBezTo>
                  <a:cubicBezTo>
                    <a:pt x="979" y="4803"/>
                    <a:pt x="2074" y="4929"/>
                    <a:pt x="2183" y="4938"/>
                  </a:cubicBezTo>
                  <a:cubicBezTo>
                    <a:pt x="2514" y="4964"/>
                    <a:pt x="2688" y="4770"/>
                    <a:pt x="2763" y="4500"/>
                  </a:cubicBezTo>
                  <a:cubicBezTo>
                    <a:pt x="2839" y="4225"/>
                    <a:pt x="2818" y="3943"/>
                    <a:pt x="2792" y="366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6DC14E6F-546E-494A-B5CA-2D675FF9E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7751" y="1871052"/>
              <a:ext cx="2036813" cy="3829807"/>
            </a:xfrm>
            <a:custGeom>
              <a:avLst/>
              <a:gdLst>
                <a:gd name="T0" fmla="*/ 47 w 2839"/>
                <a:gd name="T1" fmla="*/ 3664 h 4964"/>
                <a:gd name="T2" fmla="*/ 132 w 2839"/>
                <a:gd name="T3" fmla="*/ 3122 h 4964"/>
                <a:gd name="T4" fmla="*/ 353 w 2839"/>
                <a:gd name="T5" fmla="*/ 2381 h 4964"/>
                <a:gd name="T6" fmla="*/ 690 w 2839"/>
                <a:gd name="T7" fmla="*/ 1601 h 4964"/>
                <a:gd name="T8" fmla="*/ 1680 w 2839"/>
                <a:gd name="T9" fmla="*/ 274 h 4964"/>
                <a:gd name="T10" fmla="*/ 2022 w 2839"/>
                <a:gd name="T11" fmla="*/ 67 h 4964"/>
                <a:gd name="T12" fmla="*/ 2409 w 2839"/>
                <a:gd name="T13" fmla="*/ 65 h 4964"/>
                <a:gd name="T14" fmla="*/ 2574 w 2839"/>
                <a:gd name="T15" fmla="*/ 281 h 4964"/>
                <a:gd name="T16" fmla="*/ 2616 w 2839"/>
                <a:gd name="T17" fmla="*/ 627 h 4964"/>
                <a:gd name="T18" fmla="*/ 2636 w 2839"/>
                <a:gd name="T19" fmla="*/ 1078 h 4964"/>
                <a:gd name="T20" fmla="*/ 2775 w 2839"/>
                <a:gd name="T21" fmla="*/ 2091 h 4964"/>
                <a:gd name="T22" fmla="*/ 2820 w 2839"/>
                <a:gd name="T23" fmla="*/ 2471 h 4964"/>
                <a:gd name="T24" fmla="*/ 2535 w 2839"/>
                <a:gd name="T25" fmla="*/ 3159 h 4964"/>
                <a:gd name="T26" fmla="*/ 2330 w 2839"/>
                <a:gd name="T27" fmla="*/ 3379 h 4964"/>
                <a:gd name="T28" fmla="*/ 2247 w 2839"/>
                <a:gd name="T29" fmla="*/ 3802 h 4964"/>
                <a:gd name="T30" fmla="*/ 2290 w 2839"/>
                <a:gd name="T31" fmla="*/ 4100 h 4964"/>
                <a:gd name="T32" fmla="*/ 2014 w 2839"/>
                <a:gd name="T33" fmla="*/ 4740 h 4964"/>
                <a:gd name="T34" fmla="*/ 657 w 2839"/>
                <a:gd name="T35" fmla="*/ 4938 h 4964"/>
                <a:gd name="T36" fmla="*/ 76 w 2839"/>
                <a:gd name="T37" fmla="*/ 4500 h 4964"/>
                <a:gd name="T38" fmla="*/ 47 w 2839"/>
                <a:gd name="T39" fmla="*/ 3664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39" h="4964">
                  <a:moveTo>
                    <a:pt x="47" y="3664"/>
                  </a:moveTo>
                  <a:cubicBezTo>
                    <a:pt x="64" y="3482"/>
                    <a:pt x="88" y="3299"/>
                    <a:pt x="132" y="3122"/>
                  </a:cubicBezTo>
                  <a:cubicBezTo>
                    <a:pt x="194" y="2872"/>
                    <a:pt x="264" y="2623"/>
                    <a:pt x="353" y="2381"/>
                  </a:cubicBezTo>
                  <a:cubicBezTo>
                    <a:pt x="451" y="2116"/>
                    <a:pt x="561" y="1853"/>
                    <a:pt x="690" y="1601"/>
                  </a:cubicBezTo>
                  <a:cubicBezTo>
                    <a:pt x="944" y="1104"/>
                    <a:pt x="1246" y="638"/>
                    <a:pt x="1680" y="274"/>
                  </a:cubicBezTo>
                  <a:cubicBezTo>
                    <a:pt x="1781" y="190"/>
                    <a:pt x="1901" y="120"/>
                    <a:pt x="2022" y="67"/>
                  </a:cubicBezTo>
                  <a:cubicBezTo>
                    <a:pt x="2159" y="7"/>
                    <a:pt x="2275" y="0"/>
                    <a:pt x="2409" y="65"/>
                  </a:cubicBezTo>
                  <a:cubicBezTo>
                    <a:pt x="2486" y="102"/>
                    <a:pt x="2559" y="201"/>
                    <a:pt x="2574" y="281"/>
                  </a:cubicBezTo>
                  <a:cubicBezTo>
                    <a:pt x="2595" y="395"/>
                    <a:pt x="2608" y="511"/>
                    <a:pt x="2616" y="627"/>
                  </a:cubicBezTo>
                  <a:cubicBezTo>
                    <a:pt x="2627" y="777"/>
                    <a:pt x="2625" y="928"/>
                    <a:pt x="2636" y="1078"/>
                  </a:cubicBezTo>
                  <a:cubicBezTo>
                    <a:pt x="2670" y="1581"/>
                    <a:pt x="2765" y="2023"/>
                    <a:pt x="2775" y="2091"/>
                  </a:cubicBezTo>
                  <a:cubicBezTo>
                    <a:pt x="2794" y="2217"/>
                    <a:pt x="2811" y="2344"/>
                    <a:pt x="2820" y="2471"/>
                  </a:cubicBezTo>
                  <a:cubicBezTo>
                    <a:pt x="2839" y="2746"/>
                    <a:pt x="2732" y="2971"/>
                    <a:pt x="2535" y="3159"/>
                  </a:cubicBezTo>
                  <a:cubicBezTo>
                    <a:pt x="2462" y="3228"/>
                    <a:pt x="2392" y="3301"/>
                    <a:pt x="2330" y="3379"/>
                  </a:cubicBezTo>
                  <a:cubicBezTo>
                    <a:pt x="2232" y="3504"/>
                    <a:pt x="2205" y="3644"/>
                    <a:pt x="2247" y="3802"/>
                  </a:cubicBezTo>
                  <a:cubicBezTo>
                    <a:pt x="2273" y="3898"/>
                    <a:pt x="2286" y="4000"/>
                    <a:pt x="2290" y="4100"/>
                  </a:cubicBezTo>
                  <a:cubicBezTo>
                    <a:pt x="2299" y="4332"/>
                    <a:pt x="2240" y="4649"/>
                    <a:pt x="2014" y="4740"/>
                  </a:cubicBezTo>
                  <a:cubicBezTo>
                    <a:pt x="1860" y="4803"/>
                    <a:pt x="766" y="4929"/>
                    <a:pt x="657" y="4938"/>
                  </a:cubicBezTo>
                  <a:cubicBezTo>
                    <a:pt x="325" y="4964"/>
                    <a:pt x="152" y="4770"/>
                    <a:pt x="76" y="4500"/>
                  </a:cubicBezTo>
                  <a:cubicBezTo>
                    <a:pt x="0" y="4225"/>
                    <a:pt x="21" y="3943"/>
                    <a:pt x="47" y="366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3287C955-EEDC-42CE-98FB-2BA5C6131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978" y="1214129"/>
              <a:ext cx="3501013" cy="3893948"/>
            </a:xfrm>
            <a:custGeom>
              <a:avLst/>
              <a:gdLst>
                <a:gd name="T0" fmla="*/ 3982 w 4880"/>
                <a:gd name="T1" fmla="*/ 3856 h 5047"/>
                <a:gd name="T2" fmla="*/ 4376 w 4880"/>
                <a:gd name="T3" fmla="*/ 3886 h 5047"/>
                <a:gd name="T4" fmla="*/ 3529 w 4880"/>
                <a:gd name="T5" fmla="*/ 2967 h 5047"/>
                <a:gd name="T6" fmla="*/ 4545 w 4880"/>
                <a:gd name="T7" fmla="*/ 3270 h 5047"/>
                <a:gd name="T8" fmla="*/ 4037 w 4880"/>
                <a:gd name="T9" fmla="*/ 2907 h 5047"/>
                <a:gd name="T10" fmla="*/ 4565 w 4880"/>
                <a:gd name="T11" fmla="*/ 2849 h 5047"/>
                <a:gd name="T12" fmla="*/ 3115 w 4880"/>
                <a:gd name="T13" fmla="*/ 2624 h 5047"/>
                <a:gd name="T14" fmla="*/ 3095 w 4880"/>
                <a:gd name="T15" fmla="*/ 2448 h 5047"/>
                <a:gd name="T16" fmla="*/ 3784 w 4880"/>
                <a:gd name="T17" fmla="*/ 2234 h 5047"/>
                <a:gd name="T18" fmla="*/ 3902 w 4880"/>
                <a:gd name="T19" fmla="*/ 1942 h 5047"/>
                <a:gd name="T20" fmla="*/ 3857 w 4880"/>
                <a:gd name="T21" fmla="*/ 1791 h 5047"/>
                <a:gd name="T22" fmla="*/ 2756 w 4880"/>
                <a:gd name="T23" fmla="*/ 2327 h 5047"/>
                <a:gd name="T24" fmla="*/ 2668 w 4880"/>
                <a:gd name="T25" fmla="*/ 152 h 5047"/>
                <a:gd name="T26" fmla="*/ 2440 w 4880"/>
                <a:gd name="T27" fmla="*/ 0 h 5047"/>
                <a:gd name="T28" fmla="*/ 2212 w 4880"/>
                <a:gd name="T29" fmla="*/ 152 h 5047"/>
                <a:gd name="T30" fmla="*/ 2124 w 4880"/>
                <a:gd name="T31" fmla="*/ 2327 h 5047"/>
                <a:gd name="T32" fmla="*/ 1022 w 4880"/>
                <a:gd name="T33" fmla="*/ 1791 h 5047"/>
                <a:gd name="T34" fmla="*/ 978 w 4880"/>
                <a:gd name="T35" fmla="*/ 1942 h 5047"/>
                <a:gd name="T36" fmla="*/ 1096 w 4880"/>
                <a:gd name="T37" fmla="*/ 2234 h 5047"/>
                <a:gd name="T38" fmla="*/ 1785 w 4880"/>
                <a:gd name="T39" fmla="*/ 2448 h 5047"/>
                <a:gd name="T40" fmla="*/ 1765 w 4880"/>
                <a:gd name="T41" fmla="*/ 2624 h 5047"/>
                <a:gd name="T42" fmla="*/ 314 w 4880"/>
                <a:gd name="T43" fmla="*/ 2849 h 5047"/>
                <a:gd name="T44" fmla="*/ 842 w 4880"/>
                <a:gd name="T45" fmla="*/ 2907 h 5047"/>
                <a:gd name="T46" fmla="*/ 335 w 4880"/>
                <a:gd name="T47" fmla="*/ 3270 h 5047"/>
                <a:gd name="T48" fmla="*/ 1351 w 4880"/>
                <a:gd name="T49" fmla="*/ 2967 h 5047"/>
                <a:gd name="T50" fmla="*/ 504 w 4880"/>
                <a:gd name="T51" fmla="*/ 3886 h 5047"/>
                <a:gd name="T52" fmla="*/ 897 w 4880"/>
                <a:gd name="T53" fmla="*/ 3856 h 5047"/>
                <a:gd name="T54" fmla="*/ 0 w 4880"/>
                <a:gd name="T55" fmla="*/ 4961 h 5047"/>
                <a:gd name="T56" fmla="*/ 711 w 4880"/>
                <a:gd name="T57" fmla="*/ 4256 h 5047"/>
                <a:gd name="T58" fmla="*/ 1598 w 4880"/>
                <a:gd name="T59" fmla="*/ 2904 h 5047"/>
                <a:gd name="T60" fmla="*/ 1373 w 4880"/>
                <a:gd name="T61" fmla="*/ 3559 h 5047"/>
                <a:gd name="T62" fmla="*/ 1174 w 4880"/>
                <a:gd name="T63" fmla="*/ 4427 h 5047"/>
                <a:gd name="T64" fmla="*/ 1395 w 4880"/>
                <a:gd name="T65" fmla="*/ 5047 h 5047"/>
                <a:gd name="T66" fmla="*/ 1475 w 4880"/>
                <a:gd name="T67" fmla="*/ 3836 h 5047"/>
                <a:gd name="T68" fmla="*/ 1527 w 4880"/>
                <a:gd name="T69" fmla="*/ 4397 h 5047"/>
                <a:gd name="T70" fmla="*/ 1801 w 4880"/>
                <a:gd name="T71" fmla="*/ 3098 h 5047"/>
                <a:gd name="T72" fmla="*/ 2240 w 4880"/>
                <a:gd name="T73" fmla="*/ 2527 h 5047"/>
                <a:gd name="T74" fmla="*/ 2609 w 4880"/>
                <a:gd name="T75" fmla="*/ 2495 h 5047"/>
                <a:gd name="T76" fmla="*/ 3057 w 4880"/>
                <a:gd name="T77" fmla="*/ 3009 h 5047"/>
                <a:gd name="T78" fmla="*/ 3219 w 4880"/>
                <a:gd name="T79" fmla="*/ 4187 h 5047"/>
                <a:gd name="T80" fmla="*/ 3163 w 4880"/>
                <a:gd name="T81" fmla="*/ 3186 h 5047"/>
                <a:gd name="T82" fmla="*/ 3577 w 4880"/>
                <a:gd name="T83" fmla="*/ 4507 h 5047"/>
                <a:gd name="T84" fmla="*/ 3902 w 4880"/>
                <a:gd name="T85" fmla="*/ 4858 h 5047"/>
                <a:gd name="T86" fmla="*/ 3936 w 4880"/>
                <a:gd name="T87" fmla="*/ 4252 h 5047"/>
                <a:gd name="T88" fmla="*/ 3243 w 4880"/>
                <a:gd name="T89" fmla="*/ 2892 h 5047"/>
                <a:gd name="T90" fmla="*/ 4040 w 4880"/>
                <a:gd name="T91" fmla="*/ 4061 h 5047"/>
                <a:gd name="T92" fmla="*/ 4880 w 4880"/>
                <a:gd name="T93" fmla="*/ 4964 h 5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80" h="5047">
                  <a:moveTo>
                    <a:pt x="4274" y="4346"/>
                  </a:moveTo>
                  <a:cubicBezTo>
                    <a:pt x="4355" y="4401"/>
                    <a:pt x="4436" y="4457"/>
                    <a:pt x="4517" y="4512"/>
                  </a:cubicBezTo>
                  <a:cubicBezTo>
                    <a:pt x="4287" y="4334"/>
                    <a:pt x="4111" y="4116"/>
                    <a:pt x="3982" y="3856"/>
                  </a:cubicBezTo>
                  <a:cubicBezTo>
                    <a:pt x="4126" y="3908"/>
                    <a:pt x="4268" y="3922"/>
                    <a:pt x="4414" y="3894"/>
                  </a:cubicBezTo>
                  <a:cubicBezTo>
                    <a:pt x="4412" y="3891"/>
                    <a:pt x="4411" y="3888"/>
                    <a:pt x="4409" y="3888"/>
                  </a:cubicBezTo>
                  <a:cubicBezTo>
                    <a:pt x="4398" y="3887"/>
                    <a:pt x="4387" y="3886"/>
                    <a:pt x="4376" y="3886"/>
                  </a:cubicBezTo>
                  <a:cubicBezTo>
                    <a:pt x="4110" y="3872"/>
                    <a:pt x="3902" y="3772"/>
                    <a:pt x="3811" y="3503"/>
                  </a:cubicBezTo>
                  <a:cubicBezTo>
                    <a:pt x="3751" y="3327"/>
                    <a:pt x="3675" y="3160"/>
                    <a:pt x="3548" y="3020"/>
                  </a:cubicBezTo>
                  <a:cubicBezTo>
                    <a:pt x="3539" y="3010"/>
                    <a:pt x="3538" y="2993"/>
                    <a:pt x="3529" y="2967"/>
                  </a:cubicBezTo>
                  <a:cubicBezTo>
                    <a:pt x="3573" y="2967"/>
                    <a:pt x="3608" y="2968"/>
                    <a:pt x="3642" y="2966"/>
                  </a:cubicBezTo>
                  <a:cubicBezTo>
                    <a:pt x="3736" y="2960"/>
                    <a:pt x="3833" y="2933"/>
                    <a:pt x="3923" y="2949"/>
                  </a:cubicBezTo>
                  <a:cubicBezTo>
                    <a:pt x="4162" y="2989"/>
                    <a:pt x="4374" y="3094"/>
                    <a:pt x="4545" y="3270"/>
                  </a:cubicBezTo>
                  <a:cubicBezTo>
                    <a:pt x="4584" y="3311"/>
                    <a:pt x="4620" y="3356"/>
                    <a:pt x="4657" y="3399"/>
                  </a:cubicBezTo>
                  <a:cubicBezTo>
                    <a:pt x="4597" y="3273"/>
                    <a:pt x="4510" y="3169"/>
                    <a:pt x="4394" y="3097"/>
                  </a:cubicBezTo>
                  <a:cubicBezTo>
                    <a:pt x="4280" y="3027"/>
                    <a:pt x="4157" y="2970"/>
                    <a:pt x="4037" y="2907"/>
                  </a:cubicBezTo>
                  <a:cubicBezTo>
                    <a:pt x="4112" y="2841"/>
                    <a:pt x="4245" y="2799"/>
                    <a:pt x="4364" y="2803"/>
                  </a:cubicBezTo>
                  <a:cubicBezTo>
                    <a:pt x="4491" y="2806"/>
                    <a:pt x="4556" y="2897"/>
                    <a:pt x="4623" y="2989"/>
                  </a:cubicBezTo>
                  <a:cubicBezTo>
                    <a:pt x="4608" y="2939"/>
                    <a:pt x="4593" y="2890"/>
                    <a:pt x="4565" y="2849"/>
                  </a:cubicBezTo>
                  <a:cubicBezTo>
                    <a:pt x="4481" y="2725"/>
                    <a:pt x="4304" y="2705"/>
                    <a:pt x="4175" y="2743"/>
                  </a:cubicBezTo>
                  <a:cubicBezTo>
                    <a:pt x="4083" y="2771"/>
                    <a:pt x="3994" y="2811"/>
                    <a:pt x="3901" y="2832"/>
                  </a:cubicBezTo>
                  <a:cubicBezTo>
                    <a:pt x="3604" y="2899"/>
                    <a:pt x="3341" y="2828"/>
                    <a:pt x="3115" y="2624"/>
                  </a:cubicBezTo>
                  <a:cubicBezTo>
                    <a:pt x="3104" y="2614"/>
                    <a:pt x="3099" y="2596"/>
                    <a:pt x="3087" y="2573"/>
                  </a:cubicBezTo>
                  <a:cubicBezTo>
                    <a:pt x="3263" y="2579"/>
                    <a:pt x="3427" y="2577"/>
                    <a:pt x="3573" y="2484"/>
                  </a:cubicBezTo>
                  <a:cubicBezTo>
                    <a:pt x="3412" y="2484"/>
                    <a:pt x="3250" y="2508"/>
                    <a:pt x="3095" y="2448"/>
                  </a:cubicBezTo>
                  <a:cubicBezTo>
                    <a:pt x="3104" y="2433"/>
                    <a:pt x="3114" y="2427"/>
                    <a:pt x="3124" y="2424"/>
                  </a:cubicBezTo>
                  <a:cubicBezTo>
                    <a:pt x="3232" y="2388"/>
                    <a:pt x="3344" y="2362"/>
                    <a:pt x="3447" y="2315"/>
                  </a:cubicBezTo>
                  <a:cubicBezTo>
                    <a:pt x="3556" y="2265"/>
                    <a:pt x="3665" y="2235"/>
                    <a:pt x="3784" y="2234"/>
                  </a:cubicBezTo>
                  <a:cubicBezTo>
                    <a:pt x="3951" y="2233"/>
                    <a:pt x="4118" y="2224"/>
                    <a:pt x="4271" y="2313"/>
                  </a:cubicBezTo>
                  <a:cubicBezTo>
                    <a:pt x="4101" y="2180"/>
                    <a:pt x="3898" y="2186"/>
                    <a:pt x="3680" y="2191"/>
                  </a:cubicBezTo>
                  <a:cubicBezTo>
                    <a:pt x="3765" y="2097"/>
                    <a:pt x="3833" y="2019"/>
                    <a:pt x="3902" y="1942"/>
                  </a:cubicBezTo>
                  <a:cubicBezTo>
                    <a:pt x="3899" y="1939"/>
                    <a:pt x="3896" y="1935"/>
                    <a:pt x="3893" y="1931"/>
                  </a:cubicBezTo>
                  <a:cubicBezTo>
                    <a:pt x="3872" y="1938"/>
                    <a:pt x="3851" y="1945"/>
                    <a:pt x="3826" y="1954"/>
                  </a:cubicBezTo>
                  <a:cubicBezTo>
                    <a:pt x="3857" y="1791"/>
                    <a:pt x="3857" y="1791"/>
                    <a:pt x="3857" y="1791"/>
                  </a:cubicBezTo>
                  <a:cubicBezTo>
                    <a:pt x="3776" y="1948"/>
                    <a:pt x="3679" y="2096"/>
                    <a:pt x="3518" y="2180"/>
                  </a:cubicBezTo>
                  <a:cubicBezTo>
                    <a:pt x="3365" y="2260"/>
                    <a:pt x="3199" y="2310"/>
                    <a:pt x="3025" y="2323"/>
                  </a:cubicBezTo>
                  <a:cubicBezTo>
                    <a:pt x="2935" y="2329"/>
                    <a:pt x="2845" y="2333"/>
                    <a:pt x="2756" y="2327"/>
                  </a:cubicBezTo>
                  <a:cubicBezTo>
                    <a:pt x="2711" y="2324"/>
                    <a:pt x="2679" y="2278"/>
                    <a:pt x="2668" y="2239"/>
                  </a:cubicBezTo>
                  <a:cubicBezTo>
                    <a:pt x="2668" y="2239"/>
                    <a:pt x="2627" y="2024"/>
                    <a:pt x="2627" y="1206"/>
                  </a:cubicBezTo>
                  <a:cubicBezTo>
                    <a:pt x="2627" y="402"/>
                    <a:pt x="2668" y="152"/>
                    <a:pt x="2668" y="152"/>
                  </a:cubicBezTo>
                  <a:cubicBezTo>
                    <a:pt x="2668" y="148"/>
                    <a:pt x="2668" y="144"/>
                    <a:pt x="2667" y="140"/>
                  </a:cubicBezTo>
                  <a:cubicBezTo>
                    <a:pt x="2667" y="139"/>
                    <a:pt x="2667" y="139"/>
                    <a:pt x="2667" y="139"/>
                  </a:cubicBezTo>
                  <a:cubicBezTo>
                    <a:pt x="2667" y="63"/>
                    <a:pt x="2565" y="0"/>
                    <a:pt x="2440" y="0"/>
                  </a:cubicBezTo>
                  <a:cubicBezTo>
                    <a:pt x="2314" y="0"/>
                    <a:pt x="2212" y="63"/>
                    <a:pt x="2212" y="139"/>
                  </a:cubicBezTo>
                  <a:cubicBezTo>
                    <a:pt x="2212" y="140"/>
                    <a:pt x="2212" y="140"/>
                    <a:pt x="2212" y="140"/>
                  </a:cubicBezTo>
                  <a:cubicBezTo>
                    <a:pt x="2212" y="144"/>
                    <a:pt x="2212" y="148"/>
                    <a:pt x="2212" y="152"/>
                  </a:cubicBezTo>
                  <a:cubicBezTo>
                    <a:pt x="2212" y="152"/>
                    <a:pt x="2247" y="421"/>
                    <a:pt x="2247" y="1239"/>
                  </a:cubicBezTo>
                  <a:cubicBezTo>
                    <a:pt x="2247" y="2057"/>
                    <a:pt x="2212" y="2239"/>
                    <a:pt x="2212" y="2239"/>
                  </a:cubicBezTo>
                  <a:cubicBezTo>
                    <a:pt x="2200" y="2278"/>
                    <a:pt x="2168" y="2324"/>
                    <a:pt x="2124" y="2327"/>
                  </a:cubicBezTo>
                  <a:cubicBezTo>
                    <a:pt x="2035" y="2333"/>
                    <a:pt x="1944" y="2329"/>
                    <a:pt x="1855" y="2323"/>
                  </a:cubicBezTo>
                  <a:cubicBezTo>
                    <a:pt x="1681" y="2310"/>
                    <a:pt x="1515" y="2260"/>
                    <a:pt x="1361" y="2180"/>
                  </a:cubicBezTo>
                  <a:cubicBezTo>
                    <a:pt x="1200" y="2096"/>
                    <a:pt x="1103" y="1948"/>
                    <a:pt x="1022" y="1791"/>
                  </a:cubicBezTo>
                  <a:cubicBezTo>
                    <a:pt x="1053" y="1954"/>
                    <a:pt x="1053" y="1954"/>
                    <a:pt x="1053" y="1954"/>
                  </a:cubicBezTo>
                  <a:cubicBezTo>
                    <a:pt x="1029" y="1945"/>
                    <a:pt x="1008" y="1938"/>
                    <a:pt x="987" y="1931"/>
                  </a:cubicBezTo>
                  <a:cubicBezTo>
                    <a:pt x="984" y="1935"/>
                    <a:pt x="981" y="1939"/>
                    <a:pt x="978" y="1942"/>
                  </a:cubicBezTo>
                  <a:cubicBezTo>
                    <a:pt x="1046" y="2019"/>
                    <a:pt x="1115" y="2097"/>
                    <a:pt x="1199" y="2191"/>
                  </a:cubicBezTo>
                  <a:cubicBezTo>
                    <a:pt x="981" y="2186"/>
                    <a:pt x="779" y="2180"/>
                    <a:pt x="608" y="2313"/>
                  </a:cubicBezTo>
                  <a:cubicBezTo>
                    <a:pt x="761" y="2224"/>
                    <a:pt x="929" y="2233"/>
                    <a:pt x="1096" y="2234"/>
                  </a:cubicBezTo>
                  <a:cubicBezTo>
                    <a:pt x="1215" y="2235"/>
                    <a:pt x="1324" y="2265"/>
                    <a:pt x="1432" y="2315"/>
                  </a:cubicBezTo>
                  <a:cubicBezTo>
                    <a:pt x="1535" y="2362"/>
                    <a:pt x="1648" y="2388"/>
                    <a:pt x="1756" y="2424"/>
                  </a:cubicBezTo>
                  <a:cubicBezTo>
                    <a:pt x="1766" y="2427"/>
                    <a:pt x="1775" y="2433"/>
                    <a:pt x="1785" y="2448"/>
                  </a:cubicBezTo>
                  <a:cubicBezTo>
                    <a:pt x="1629" y="2508"/>
                    <a:pt x="1468" y="2484"/>
                    <a:pt x="1307" y="2484"/>
                  </a:cubicBezTo>
                  <a:cubicBezTo>
                    <a:pt x="1453" y="2577"/>
                    <a:pt x="1617" y="2579"/>
                    <a:pt x="1793" y="2573"/>
                  </a:cubicBezTo>
                  <a:cubicBezTo>
                    <a:pt x="1781" y="2596"/>
                    <a:pt x="1776" y="2614"/>
                    <a:pt x="1765" y="2624"/>
                  </a:cubicBezTo>
                  <a:cubicBezTo>
                    <a:pt x="1538" y="2828"/>
                    <a:pt x="1275" y="2899"/>
                    <a:pt x="978" y="2832"/>
                  </a:cubicBezTo>
                  <a:cubicBezTo>
                    <a:pt x="885" y="2811"/>
                    <a:pt x="796" y="2771"/>
                    <a:pt x="704" y="2743"/>
                  </a:cubicBezTo>
                  <a:cubicBezTo>
                    <a:pt x="576" y="2705"/>
                    <a:pt x="398" y="2725"/>
                    <a:pt x="314" y="2849"/>
                  </a:cubicBezTo>
                  <a:cubicBezTo>
                    <a:pt x="287" y="2890"/>
                    <a:pt x="271" y="2939"/>
                    <a:pt x="256" y="2989"/>
                  </a:cubicBezTo>
                  <a:cubicBezTo>
                    <a:pt x="323" y="2897"/>
                    <a:pt x="388" y="2806"/>
                    <a:pt x="516" y="2803"/>
                  </a:cubicBezTo>
                  <a:cubicBezTo>
                    <a:pt x="635" y="2799"/>
                    <a:pt x="767" y="2841"/>
                    <a:pt x="842" y="2907"/>
                  </a:cubicBezTo>
                  <a:cubicBezTo>
                    <a:pt x="722" y="2970"/>
                    <a:pt x="600" y="3027"/>
                    <a:pt x="486" y="3097"/>
                  </a:cubicBezTo>
                  <a:cubicBezTo>
                    <a:pt x="369" y="3169"/>
                    <a:pt x="283" y="3273"/>
                    <a:pt x="223" y="3399"/>
                  </a:cubicBezTo>
                  <a:cubicBezTo>
                    <a:pt x="260" y="3356"/>
                    <a:pt x="295" y="3311"/>
                    <a:pt x="335" y="3270"/>
                  </a:cubicBezTo>
                  <a:cubicBezTo>
                    <a:pt x="506" y="3094"/>
                    <a:pt x="718" y="2989"/>
                    <a:pt x="957" y="2949"/>
                  </a:cubicBezTo>
                  <a:cubicBezTo>
                    <a:pt x="1047" y="2933"/>
                    <a:pt x="1143" y="2960"/>
                    <a:pt x="1237" y="2966"/>
                  </a:cubicBezTo>
                  <a:cubicBezTo>
                    <a:pt x="1272" y="2968"/>
                    <a:pt x="1307" y="2967"/>
                    <a:pt x="1351" y="2967"/>
                  </a:cubicBezTo>
                  <a:cubicBezTo>
                    <a:pt x="1341" y="2993"/>
                    <a:pt x="1340" y="3010"/>
                    <a:pt x="1331" y="3020"/>
                  </a:cubicBezTo>
                  <a:cubicBezTo>
                    <a:pt x="1205" y="3160"/>
                    <a:pt x="1129" y="3327"/>
                    <a:pt x="1069" y="3503"/>
                  </a:cubicBezTo>
                  <a:cubicBezTo>
                    <a:pt x="977" y="3772"/>
                    <a:pt x="769" y="3872"/>
                    <a:pt x="504" y="3886"/>
                  </a:cubicBezTo>
                  <a:cubicBezTo>
                    <a:pt x="493" y="3886"/>
                    <a:pt x="481" y="3887"/>
                    <a:pt x="470" y="3888"/>
                  </a:cubicBezTo>
                  <a:cubicBezTo>
                    <a:pt x="469" y="3888"/>
                    <a:pt x="467" y="3891"/>
                    <a:pt x="465" y="3894"/>
                  </a:cubicBezTo>
                  <a:cubicBezTo>
                    <a:pt x="611" y="3922"/>
                    <a:pt x="753" y="3908"/>
                    <a:pt x="897" y="3856"/>
                  </a:cubicBezTo>
                  <a:cubicBezTo>
                    <a:pt x="768" y="4116"/>
                    <a:pt x="593" y="4334"/>
                    <a:pt x="363" y="4512"/>
                  </a:cubicBezTo>
                  <a:cubicBezTo>
                    <a:pt x="444" y="4457"/>
                    <a:pt x="525" y="4401"/>
                    <a:pt x="605" y="4346"/>
                  </a:cubicBezTo>
                  <a:cubicBezTo>
                    <a:pt x="635" y="4475"/>
                    <a:pt x="367" y="4746"/>
                    <a:pt x="0" y="4961"/>
                  </a:cubicBezTo>
                  <a:cubicBezTo>
                    <a:pt x="0" y="4964"/>
                    <a:pt x="0" y="4964"/>
                    <a:pt x="0" y="4964"/>
                  </a:cubicBezTo>
                  <a:cubicBezTo>
                    <a:pt x="252" y="4901"/>
                    <a:pt x="554" y="4649"/>
                    <a:pt x="655" y="4412"/>
                  </a:cubicBezTo>
                  <a:cubicBezTo>
                    <a:pt x="677" y="4362"/>
                    <a:pt x="684" y="4304"/>
                    <a:pt x="711" y="4256"/>
                  </a:cubicBezTo>
                  <a:cubicBezTo>
                    <a:pt x="748" y="4188"/>
                    <a:pt x="799" y="4128"/>
                    <a:pt x="840" y="4061"/>
                  </a:cubicBezTo>
                  <a:cubicBezTo>
                    <a:pt x="951" y="3878"/>
                    <a:pt x="1085" y="3704"/>
                    <a:pt x="1164" y="3508"/>
                  </a:cubicBezTo>
                  <a:cubicBezTo>
                    <a:pt x="1262" y="3266"/>
                    <a:pt x="1413" y="3076"/>
                    <a:pt x="1598" y="2904"/>
                  </a:cubicBezTo>
                  <a:cubicBezTo>
                    <a:pt x="1606" y="2897"/>
                    <a:pt x="1615" y="2892"/>
                    <a:pt x="1637" y="2892"/>
                  </a:cubicBezTo>
                  <a:cubicBezTo>
                    <a:pt x="1629" y="2915"/>
                    <a:pt x="1625" y="2940"/>
                    <a:pt x="1613" y="2960"/>
                  </a:cubicBezTo>
                  <a:cubicBezTo>
                    <a:pt x="1502" y="3147"/>
                    <a:pt x="1416" y="3345"/>
                    <a:pt x="1373" y="3559"/>
                  </a:cubicBezTo>
                  <a:cubicBezTo>
                    <a:pt x="1315" y="3843"/>
                    <a:pt x="1180" y="4078"/>
                    <a:pt x="944" y="4252"/>
                  </a:cubicBezTo>
                  <a:cubicBezTo>
                    <a:pt x="1083" y="4194"/>
                    <a:pt x="1181" y="4086"/>
                    <a:pt x="1280" y="3973"/>
                  </a:cubicBezTo>
                  <a:cubicBezTo>
                    <a:pt x="1272" y="4132"/>
                    <a:pt x="1233" y="4283"/>
                    <a:pt x="1174" y="4427"/>
                  </a:cubicBezTo>
                  <a:cubicBezTo>
                    <a:pt x="1115" y="4573"/>
                    <a:pt x="1044" y="4713"/>
                    <a:pt x="978" y="4858"/>
                  </a:cubicBezTo>
                  <a:cubicBezTo>
                    <a:pt x="1099" y="4787"/>
                    <a:pt x="1155" y="4658"/>
                    <a:pt x="1247" y="4555"/>
                  </a:cubicBezTo>
                  <a:cubicBezTo>
                    <a:pt x="1274" y="4728"/>
                    <a:pt x="1280" y="4904"/>
                    <a:pt x="1395" y="5047"/>
                  </a:cubicBezTo>
                  <a:cubicBezTo>
                    <a:pt x="1316" y="4875"/>
                    <a:pt x="1295" y="4692"/>
                    <a:pt x="1303" y="4507"/>
                  </a:cubicBezTo>
                  <a:cubicBezTo>
                    <a:pt x="1306" y="4431"/>
                    <a:pt x="1336" y="4355"/>
                    <a:pt x="1356" y="4280"/>
                  </a:cubicBezTo>
                  <a:cubicBezTo>
                    <a:pt x="1395" y="4132"/>
                    <a:pt x="1438" y="3985"/>
                    <a:pt x="1475" y="3836"/>
                  </a:cubicBezTo>
                  <a:cubicBezTo>
                    <a:pt x="1531" y="3610"/>
                    <a:pt x="1604" y="3391"/>
                    <a:pt x="1716" y="3186"/>
                  </a:cubicBezTo>
                  <a:cubicBezTo>
                    <a:pt x="1720" y="3178"/>
                    <a:pt x="1728" y="3173"/>
                    <a:pt x="1743" y="3169"/>
                  </a:cubicBezTo>
                  <a:cubicBezTo>
                    <a:pt x="1783" y="3597"/>
                    <a:pt x="1768" y="4014"/>
                    <a:pt x="1527" y="4397"/>
                  </a:cubicBezTo>
                  <a:cubicBezTo>
                    <a:pt x="1572" y="4327"/>
                    <a:pt x="1626" y="4261"/>
                    <a:pt x="1660" y="4187"/>
                  </a:cubicBezTo>
                  <a:cubicBezTo>
                    <a:pt x="1751" y="3992"/>
                    <a:pt x="1797" y="3785"/>
                    <a:pt x="1800" y="3570"/>
                  </a:cubicBezTo>
                  <a:cubicBezTo>
                    <a:pt x="1803" y="3413"/>
                    <a:pt x="1799" y="3255"/>
                    <a:pt x="1801" y="3098"/>
                  </a:cubicBezTo>
                  <a:cubicBezTo>
                    <a:pt x="1801" y="3068"/>
                    <a:pt x="1807" y="3034"/>
                    <a:pt x="1823" y="3009"/>
                  </a:cubicBezTo>
                  <a:cubicBezTo>
                    <a:pt x="1921" y="2851"/>
                    <a:pt x="2213" y="2556"/>
                    <a:pt x="2221" y="2549"/>
                  </a:cubicBezTo>
                  <a:cubicBezTo>
                    <a:pt x="2224" y="2548"/>
                    <a:pt x="2230" y="2539"/>
                    <a:pt x="2240" y="2527"/>
                  </a:cubicBezTo>
                  <a:cubicBezTo>
                    <a:pt x="2248" y="2518"/>
                    <a:pt x="2258" y="2507"/>
                    <a:pt x="2270" y="2495"/>
                  </a:cubicBezTo>
                  <a:cubicBezTo>
                    <a:pt x="2306" y="2462"/>
                    <a:pt x="2363" y="2427"/>
                    <a:pt x="2440" y="2426"/>
                  </a:cubicBezTo>
                  <a:cubicBezTo>
                    <a:pt x="2517" y="2427"/>
                    <a:pt x="2573" y="2462"/>
                    <a:pt x="2609" y="2495"/>
                  </a:cubicBezTo>
                  <a:cubicBezTo>
                    <a:pt x="2621" y="2507"/>
                    <a:pt x="2631" y="2518"/>
                    <a:pt x="2640" y="2527"/>
                  </a:cubicBezTo>
                  <a:cubicBezTo>
                    <a:pt x="2650" y="2539"/>
                    <a:pt x="2656" y="2548"/>
                    <a:pt x="2658" y="2549"/>
                  </a:cubicBezTo>
                  <a:cubicBezTo>
                    <a:pt x="2667" y="2556"/>
                    <a:pt x="2958" y="2851"/>
                    <a:pt x="3057" y="3009"/>
                  </a:cubicBezTo>
                  <a:cubicBezTo>
                    <a:pt x="3072" y="3034"/>
                    <a:pt x="3078" y="3068"/>
                    <a:pt x="3079" y="3098"/>
                  </a:cubicBezTo>
                  <a:cubicBezTo>
                    <a:pt x="3080" y="3255"/>
                    <a:pt x="3076" y="3413"/>
                    <a:pt x="3079" y="3570"/>
                  </a:cubicBezTo>
                  <a:cubicBezTo>
                    <a:pt x="3083" y="3785"/>
                    <a:pt x="3129" y="3992"/>
                    <a:pt x="3219" y="4187"/>
                  </a:cubicBezTo>
                  <a:cubicBezTo>
                    <a:pt x="3254" y="4261"/>
                    <a:pt x="3307" y="4327"/>
                    <a:pt x="3352" y="4397"/>
                  </a:cubicBezTo>
                  <a:cubicBezTo>
                    <a:pt x="3111" y="4014"/>
                    <a:pt x="3096" y="3597"/>
                    <a:pt x="3136" y="3169"/>
                  </a:cubicBezTo>
                  <a:cubicBezTo>
                    <a:pt x="3152" y="3173"/>
                    <a:pt x="3159" y="3178"/>
                    <a:pt x="3163" y="3186"/>
                  </a:cubicBezTo>
                  <a:cubicBezTo>
                    <a:pt x="3276" y="3391"/>
                    <a:pt x="3348" y="3610"/>
                    <a:pt x="3405" y="3836"/>
                  </a:cubicBezTo>
                  <a:cubicBezTo>
                    <a:pt x="3441" y="3985"/>
                    <a:pt x="3485" y="4132"/>
                    <a:pt x="3524" y="4280"/>
                  </a:cubicBezTo>
                  <a:cubicBezTo>
                    <a:pt x="3544" y="4355"/>
                    <a:pt x="3574" y="4431"/>
                    <a:pt x="3577" y="4507"/>
                  </a:cubicBezTo>
                  <a:cubicBezTo>
                    <a:pt x="3585" y="4692"/>
                    <a:pt x="3564" y="4875"/>
                    <a:pt x="3485" y="5047"/>
                  </a:cubicBezTo>
                  <a:cubicBezTo>
                    <a:pt x="3599" y="4904"/>
                    <a:pt x="3606" y="4728"/>
                    <a:pt x="3633" y="4555"/>
                  </a:cubicBezTo>
                  <a:cubicBezTo>
                    <a:pt x="3724" y="4658"/>
                    <a:pt x="3781" y="4787"/>
                    <a:pt x="3902" y="4858"/>
                  </a:cubicBezTo>
                  <a:cubicBezTo>
                    <a:pt x="3835" y="4713"/>
                    <a:pt x="3765" y="4573"/>
                    <a:pt x="3705" y="4427"/>
                  </a:cubicBezTo>
                  <a:cubicBezTo>
                    <a:pt x="3647" y="4283"/>
                    <a:pt x="3608" y="4132"/>
                    <a:pt x="3599" y="3973"/>
                  </a:cubicBezTo>
                  <a:cubicBezTo>
                    <a:pt x="3699" y="4086"/>
                    <a:pt x="3796" y="4194"/>
                    <a:pt x="3936" y="4252"/>
                  </a:cubicBezTo>
                  <a:cubicBezTo>
                    <a:pt x="3699" y="4078"/>
                    <a:pt x="3565" y="3843"/>
                    <a:pt x="3507" y="3559"/>
                  </a:cubicBezTo>
                  <a:cubicBezTo>
                    <a:pt x="3463" y="3345"/>
                    <a:pt x="3377" y="3147"/>
                    <a:pt x="3266" y="2960"/>
                  </a:cubicBezTo>
                  <a:cubicBezTo>
                    <a:pt x="3254" y="2940"/>
                    <a:pt x="3250" y="2915"/>
                    <a:pt x="3243" y="2892"/>
                  </a:cubicBezTo>
                  <a:cubicBezTo>
                    <a:pt x="3265" y="2892"/>
                    <a:pt x="3274" y="2897"/>
                    <a:pt x="3282" y="2904"/>
                  </a:cubicBezTo>
                  <a:cubicBezTo>
                    <a:pt x="3466" y="3076"/>
                    <a:pt x="3618" y="3266"/>
                    <a:pt x="3715" y="3508"/>
                  </a:cubicBezTo>
                  <a:cubicBezTo>
                    <a:pt x="3795" y="3704"/>
                    <a:pt x="3928" y="3878"/>
                    <a:pt x="4040" y="4061"/>
                  </a:cubicBezTo>
                  <a:cubicBezTo>
                    <a:pt x="4080" y="4128"/>
                    <a:pt x="4132" y="4188"/>
                    <a:pt x="4169" y="4256"/>
                  </a:cubicBezTo>
                  <a:cubicBezTo>
                    <a:pt x="4195" y="4304"/>
                    <a:pt x="4203" y="4362"/>
                    <a:pt x="4224" y="4412"/>
                  </a:cubicBezTo>
                  <a:cubicBezTo>
                    <a:pt x="4326" y="4649"/>
                    <a:pt x="4628" y="4901"/>
                    <a:pt x="4880" y="4964"/>
                  </a:cubicBezTo>
                  <a:cubicBezTo>
                    <a:pt x="4880" y="4961"/>
                    <a:pt x="4880" y="4961"/>
                    <a:pt x="4880" y="4961"/>
                  </a:cubicBezTo>
                  <a:cubicBezTo>
                    <a:pt x="4512" y="4746"/>
                    <a:pt x="4245" y="4475"/>
                    <a:pt x="4274" y="43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xmlns="" id="{4F3C8E39-7890-426B-9B2E-4B8B025881ED}"/>
                </a:ext>
              </a:extLst>
            </p:cNvPr>
            <p:cNvSpPr/>
            <p:nvPr/>
          </p:nvSpPr>
          <p:spPr>
            <a:xfrm>
              <a:off x="5819955" y="1242870"/>
              <a:ext cx="249058" cy="1253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3ED3E27F-853D-4874-AB30-AC0C995C10C9}"/>
                </a:ext>
              </a:extLst>
            </p:cNvPr>
            <p:cNvSpPr/>
            <p:nvPr/>
          </p:nvSpPr>
          <p:spPr>
            <a:xfrm>
              <a:off x="5822789" y="1430867"/>
              <a:ext cx="243390" cy="109272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CE9C01A1-E3D9-4A95-B967-27B80153B5BB}"/>
                </a:ext>
              </a:extLst>
            </p:cNvPr>
            <p:cNvSpPr/>
            <p:nvPr/>
          </p:nvSpPr>
          <p:spPr>
            <a:xfrm>
              <a:off x="5827354" y="1589617"/>
              <a:ext cx="234260" cy="105174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xmlns="" id="{6AEAE5D4-233A-423E-B75B-F064253FDCFA}"/>
                </a:ext>
              </a:extLst>
            </p:cNvPr>
            <p:cNvSpPr/>
            <p:nvPr/>
          </p:nvSpPr>
          <p:spPr>
            <a:xfrm>
              <a:off x="5834243" y="1745219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xmlns="" id="{BE3B2349-5A33-43F4-A215-7787BFC32BF2}"/>
                </a:ext>
              </a:extLst>
            </p:cNvPr>
            <p:cNvSpPr/>
            <p:nvPr/>
          </p:nvSpPr>
          <p:spPr>
            <a:xfrm>
              <a:off x="5834243" y="1888447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xmlns="" id="{4BD5815F-255C-4013-8565-B1EF79EEB0B7}"/>
                </a:ext>
              </a:extLst>
            </p:cNvPr>
            <p:cNvSpPr/>
            <p:nvPr/>
          </p:nvSpPr>
          <p:spPr>
            <a:xfrm>
              <a:off x="5834243" y="2045148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xmlns="" id="{821AFDED-49D5-49A3-980C-8990BD28860B}"/>
                </a:ext>
              </a:extLst>
            </p:cNvPr>
            <p:cNvSpPr/>
            <p:nvPr/>
          </p:nvSpPr>
          <p:spPr>
            <a:xfrm>
              <a:off x="5834243" y="2197657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xmlns="" id="{6A8FF56F-4D36-45C3-B4A8-5AB9844DF950}"/>
                </a:ext>
              </a:extLst>
            </p:cNvPr>
            <p:cNvSpPr/>
            <p:nvPr/>
          </p:nvSpPr>
          <p:spPr>
            <a:xfrm>
              <a:off x="5834243" y="2337180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xmlns="" id="{F8D886FA-91D9-49B3-ABB9-F0CD1D63E8E2}"/>
                </a:ext>
              </a:extLst>
            </p:cNvPr>
            <p:cNvSpPr/>
            <p:nvPr/>
          </p:nvSpPr>
          <p:spPr>
            <a:xfrm>
              <a:off x="5834243" y="2493881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xmlns="" id="{7BD25088-E97A-4F7E-80E2-68E0C32B3059}"/>
                </a:ext>
              </a:extLst>
            </p:cNvPr>
            <p:cNvSpPr/>
            <p:nvPr/>
          </p:nvSpPr>
          <p:spPr>
            <a:xfrm>
              <a:off x="5834243" y="2646390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D6AFAA1C-E7B4-4B66-8C8A-D7A3A220C2DB}"/>
              </a:ext>
            </a:extLst>
          </p:cNvPr>
          <p:cNvGrpSpPr/>
          <p:nvPr/>
        </p:nvGrpSpPr>
        <p:grpSpPr>
          <a:xfrm>
            <a:off x="454976" y="1671761"/>
            <a:ext cx="986589" cy="793267"/>
            <a:chOff x="2974206" y="2316971"/>
            <a:chExt cx="2877954" cy="2314021"/>
          </a:xfrm>
        </p:grpSpPr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xmlns="" id="{A1DEE827-07E0-4F38-AD14-C8F780315DDC}"/>
                </a:ext>
              </a:extLst>
            </p:cNvPr>
            <p:cNvSpPr/>
            <p:nvPr/>
          </p:nvSpPr>
          <p:spPr>
            <a:xfrm>
              <a:off x="3925436" y="2316971"/>
              <a:ext cx="975494" cy="720186"/>
            </a:xfrm>
            <a:prstGeom prst="roundRect">
              <a:avLst>
                <a:gd name="adj" fmla="val 14204"/>
              </a:avLst>
            </a:prstGeom>
            <a:noFill/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xmlns="" id="{DFE7FF1D-A397-4437-9548-2149DDF41D96}"/>
                </a:ext>
              </a:extLst>
            </p:cNvPr>
            <p:cNvSpPr/>
            <p:nvPr/>
          </p:nvSpPr>
          <p:spPr>
            <a:xfrm>
              <a:off x="2974206" y="2677064"/>
              <a:ext cx="2877954" cy="1953928"/>
            </a:xfrm>
            <a:prstGeom prst="roundRect">
              <a:avLst>
                <a:gd name="adj" fmla="val 142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xmlns="" id="{0D59E3D5-207F-4FB4-ABAD-1EA3DD2BA1BB}"/>
                </a:ext>
              </a:extLst>
            </p:cNvPr>
            <p:cNvGrpSpPr/>
            <p:nvPr/>
          </p:nvGrpSpPr>
          <p:grpSpPr>
            <a:xfrm>
              <a:off x="3827646" y="3068491"/>
              <a:ext cx="1171074" cy="1171074"/>
              <a:chOff x="6725496" y="1329527"/>
              <a:chExt cx="861774" cy="861774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xmlns="" id="{D3E83A30-6D7C-4CCD-8D01-7235DC397473}"/>
                  </a:ext>
                </a:extLst>
              </p:cNvPr>
              <p:cNvSpPr/>
              <p:nvPr/>
            </p:nvSpPr>
            <p:spPr>
              <a:xfrm>
                <a:off x="7026442" y="1329527"/>
                <a:ext cx="259882" cy="861774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xmlns="" id="{D4AD5931-73F4-4971-845B-FC24AA12F5E5}"/>
                  </a:ext>
                </a:extLst>
              </p:cNvPr>
              <p:cNvSpPr/>
              <p:nvPr/>
            </p:nvSpPr>
            <p:spPr>
              <a:xfrm rot="5400000">
                <a:off x="7026442" y="1329527"/>
                <a:ext cx="259882" cy="861774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xmlns="" id="{4E9CB0A1-E53E-4469-B28F-4DE4B1CDD4F3}"/>
              </a:ext>
            </a:extLst>
          </p:cNvPr>
          <p:cNvGrpSpPr/>
          <p:nvPr/>
        </p:nvGrpSpPr>
        <p:grpSpPr>
          <a:xfrm>
            <a:off x="8339861" y="4181841"/>
            <a:ext cx="637399" cy="1408301"/>
            <a:chOff x="4435636" y="1324066"/>
            <a:chExt cx="2821062" cy="6232990"/>
          </a:xfrm>
        </p:grpSpPr>
        <p:sp>
          <p:nvSpPr>
            <p:cNvPr id="64" name="Block Arc 63">
              <a:extLst>
                <a:ext uri="{FF2B5EF4-FFF2-40B4-BE49-F238E27FC236}">
                  <a16:creationId xmlns:a16="http://schemas.microsoft.com/office/drawing/2014/main" xmlns="" id="{4985D56C-911E-4ADA-91C8-FA83DBE4BB8D}"/>
                </a:ext>
              </a:extLst>
            </p:cNvPr>
            <p:cNvSpPr/>
            <p:nvPr/>
          </p:nvSpPr>
          <p:spPr>
            <a:xfrm rot="10116285">
              <a:off x="4803924" y="2522430"/>
              <a:ext cx="2452774" cy="2510725"/>
            </a:xfrm>
            <a:prstGeom prst="blockArc">
              <a:avLst>
                <a:gd name="adj1" fmla="val 7483090"/>
                <a:gd name="adj2" fmla="val 20677706"/>
                <a:gd name="adj3" fmla="val 1612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65" name="Chord 64">
              <a:extLst>
                <a:ext uri="{FF2B5EF4-FFF2-40B4-BE49-F238E27FC236}">
                  <a16:creationId xmlns:a16="http://schemas.microsoft.com/office/drawing/2014/main" xmlns="" id="{C84971C5-EBD9-421A-AC97-49C087AB4108}"/>
                </a:ext>
              </a:extLst>
            </p:cNvPr>
            <p:cNvSpPr/>
            <p:nvPr/>
          </p:nvSpPr>
          <p:spPr>
            <a:xfrm rot="9890057">
              <a:off x="4607639" y="4718293"/>
              <a:ext cx="2547767" cy="2838763"/>
            </a:xfrm>
            <a:prstGeom prst="chord">
              <a:avLst>
                <a:gd name="adj1" fmla="val 2700000"/>
                <a:gd name="adj2" fmla="val 983243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6" name="Rectangle: Top Corners Rounded 65">
              <a:extLst>
                <a:ext uri="{FF2B5EF4-FFF2-40B4-BE49-F238E27FC236}">
                  <a16:creationId xmlns:a16="http://schemas.microsoft.com/office/drawing/2014/main" xmlns="" id="{1F8CB49C-8FB1-4B35-8224-F34E9374B3F1}"/>
                </a:ext>
              </a:extLst>
            </p:cNvPr>
            <p:cNvSpPr/>
            <p:nvPr/>
          </p:nvSpPr>
          <p:spPr>
            <a:xfrm rot="10800000">
              <a:off x="4719209" y="5470837"/>
              <a:ext cx="2259440" cy="330200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xmlns="" id="{8106C3E2-CE7F-473A-AECD-2E9008EE0493}"/>
                </a:ext>
              </a:extLst>
            </p:cNvPr>
            <p:cNvSpPr/>
            <p:nvPr/>
          </p:nvSpPr>
          <p:spPr>
            <a:xfrm rot="18896352">
              <a:off x="5582708" y="2304549"/>
              <a:ext cx="1554418" cy="615500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xmlns="" id="{FFB595A3-13E3-4E7B-9D31-F544F5A18413}"/>
                </a:ext>
              </a:extLst>
            </p:cNvPr>
            <p:cNvSpPr/>
            <p:nvPr/>
          </p:nvSpPr>
          <p:spPr>
            <a:xfrm rot="18896352">
              <a:off x="5306572" y="2707969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xmlns="" id="{E6104623-E634-46DC-933A-8E944C59FDE6}"/>
                </a:ext>
              </a:extLst>
            </p:cNvPr>
            <p:cNvSpPr/>
            <p:nvPr/>
          </p:nvSpPr>
          <p:spPr>
            <a:xfrm rot="18896352">
              <a:off x="6050302" y="1882468"/>
              <a:ext cx="1554418" cy="437614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xmlns="" id="{0444BB69-4CA8-4C7F-9691-95A4D13517D0}"/>
                </a:ext>
              </a:extLst>
            </p:cNvPr>
            <p:cNvSpPr/>
            <p:nvPr/>
          </p:nvSpPr>
          <p:spPr>
            <a:xfrm>
              <a:off x="4435636" y="4124433"/>
              <a:ext cx="1452170" cy="290935"/>
            </a:xfrm>
            <a:prstGeom prst="roundRect">
              <a:avLst>
                <a:gd name="adj" fmla="val 821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07469B0E-5663-4697-928F-1135E88ED4BF}"/>
              </a:ext>
            </a:extLst>
          </p:cNvPr>
          <p:cNvGrpSpPr/>
          <p:nvPr/>
        </p:nvGrpSpPr>
        <p:grpSpPr>
          <a:xfrm>
            <a:off x="624445" y="4358918"/>
            <a:ext cx="625152" cy="1014913"/>
            <a:chOff x="4121630" y="515887"/>
            <a:chExt cx="3073400" cy="4989562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xmlns="" id="{A1AC9378-C7A2-4CA8-A2C6-DD10796C4A25}"/>
                </a:ext>
              </a:extLst>
            </p:cNvPr>
            <p:cNvSpPr/>
            <p:nvPr/>
          </p:nvSpPr>
          <p:spPr>
            <a:xfrm>
              <a:off x="4121630" y="1149349"/>
              <a:ext cx="3073400" cy="4356100"/>
            </a:xfrm>
            <a:prstGeom prst="roundRect">
              <a:avLst>
                <a:gd name="adj" fmla="val 537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xmlns="" id="{500AF9D5-8B94-4278-87F3-D96619B409BA}"/>
                </a:ext>
              </a:extLst>
            </p:cNvPr>
            <p:cNvSpPr/>
            <p:nvPr/>
          </p:nvSpPr>
          <p:spPr>
            <a:xfrm>
              <a:off x="4374693" y="1607590"/>
              <a:ext cx="2570154" cy="3642820"/>
            </a:xfrm>
            <a:prstGeom prst="roundRect">
              <a:avLst>
                <a:gd name="adj" fmla="val 2407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xmlns="" id="{9E715FAA-AB20-4452-9F16-8A9F3EDA4EE5}"/>
                </a:ext>
              </a:extLst>
            </p:cNvPr>
            <p:cNvSpPr/>
            <p:nvPr/>
          </p:nvSpPr>
          <p:spPr>
            <a:xfrm>
              <a:off x="4836246" y="515887"/>
              <a:ext cx="1644168" cy="861775"/>
            </a:xfrm>
            <a:prstGeom prst="roundRect">
              <a:avLst>
                <a:gd name="adj" fmla="val 1579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xmlns="" id="{B5D0F697-DEF8-4CD5-8DF9-EE629A9DDE26}"/>
                </a:ext>
              </a:extLst>
            </p:cNvPr>
            <p:cNvSpPr/>
            <p:nvPr/>
          </p:nvSpPr>
          <p:spPr>
            <a:xfrm>
              <a:off x="4901196" y="824579"/>
              <a:ext cx="1514268" cy="489471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xmlns="" id="{FB206097-FCF1-4B66-ADD9-DDF26E3A17D3}"/>
                </a:ext>
              </a:extLst>
            </p:cNvPr>
            <p:cNvSpPr/>
            <p:nvPr/>
          </p:nvSpPr>
          <p:spPr>
            <a:xfrm rot="5400000">
              <a:off x="5402414" y="568664"/>
              <a:ext cx="511830" cy="489471"/>
            </a:xfrm>
            <a:prstGeom prst="roundRect">
              <a:avLst>
                <a:gd name="adj" fmla="val 157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65D02DCC-CA99-4107-B3E0-D6FB3584FA4A}"/>
                </a:ext>
              </a:extLst>
            </p:cNvPr>
            <p:cNvSpPr/>
            <p:nvPr/>
          </p:nvSpPr>
          <p:spPr>
            <a:xfrm>
              <a:off x="5544430" y="626221"/>
              <a:ext cx="227798" cy="2277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1D619EAF-ADC3-4AE9-B964-A4F88AC4C744}"/>
                </a:ext>
              </a:extLst>
            </p:cNvPr>
            <p:cNvGrpSpPr/>
            <p:nvPr/>
          </p:nvGrpSpPr>
          <p:grpSpPr>
            <a:xfrm>
              <a:off x="4513932" y="2431527"/>
              <a:ext cx="2260081" cy="2100689"/>
              <a:chOff x="4513932" y="2431527"/>
              <a:chExt cx="2260081" cy="2100689"/>
            </a:xfrm>
            <a:solidFill>
              <a:schemeClr val="accent4"/>
            </a:solidFill>
          </p:grpSpPr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xmlns="" id="{B5A980DA-594F-40EC-AF86-67214D0C3237}"/>
                  </a:ext>
                </a:extLst>
              </p:cNvPr>
              <p:cNvSpPr/>
              <p:nvPr/>
            </p:nvSpPr>
            <p:spPr>
              <a:xfrm>
                <a:off x="4513932" y="3542511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8" name="Rectangle: Rounded Corners 117">
                <a:extLst>
                  <a:ext uri="{FF2B5EF4-FFF2-40B4-BE49-F238E27FC236}">
                    <a16:creationId xmlns:a16="http://schemas.microsoft.com/office/drawing/2014/main" xmlns="" id="{66637FDB-0784-410F-BD22-E59F560844E0}"/>
                  </a:ext>
                </a:extLst>
              </p:cNvPr>
              <p:cNvSpPr/>
              <p:nvPr/>
            </p:nvSpPr>
            <p:spPr>
              <a:xfrm rot="17626656">
                <a:off x="4900114" y="3412006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xmlns="" id="{942B7789-B028-4E88-B13A-CD04A17611CE}"/>
                  </a:ext>
                </a:extLst>
              </p:cNvPr>
              <p:cNvSpPr/>
              <p:nvPr/>
            </p:nvSpPr>
            <p:spPr>
              <a:xfrm rot="15467950">
                <a:off x="4920221" y="3503812"/>
                <a:ext cx="597183" cy="127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1" name="Rectangle: Rounded Corners 120">
                <a:extLst>
                  <a:ext uri="{FF2B5EF4-FFF2-40B4-BE49-F238E27FC236}">
                    <a16:creationId xmlns:a16="http://schemas.microsoft.com/office/drawing/2014/main" xmlns="" id="{2DDB3DB2-B1C5-4A33-967F-93CCA0543892}"/>
                  </a:ext>
                </a:extLst>
              </p:cNvPr>
              <p:cNvSpPr/>
              <p:nvPr/>
            </p:nvSpPr>
            <p:spPr>
              <a:xfrm rot="16902024">
                <a:off x="4697010" y="3083581"/>
                <a:ext cx="1431107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2" name="Rectangle: Rounded Corners 121">
                <a:extLst>
                  <a:ext uri="{FF2B5EF4-FFF2-40B4-BE49-F238E27FC236}">
                    <a16:creationId xmlns:a16="http://schemas.microsoft.com/office/drawing/2014/main" xmlns="" id="{AA5B4270-5846-4CA4-B50E-81C0A6AF8E9B}"/>
                  </a:ext>
                </a:extLst>
              </p:cNvPr>
              <p:cNvSpPr/>
              <p:nvPr/>
            </p:nvSpPr>
            <p:spPr>
              <a:xfrm rot="15775358">
                <a:off x="4627235" y="3427478"/>
                <a:ext cx="208231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xmlns="" id="{EDF7158E-BEA9-41EF-BE2F-C700355FD72D}"/>
                  </a:ext>
                </a:extLst>
              </p:cNvPr>
              <p:cNvSpPr/>
              <p:nvPr/>
            </p:nvSpPr>
            <p:spPr>
              <a:xfrm rot="16902131">
                <a:off x="5282087" y="3839912"/>
                <a:ext cx="125760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4" name="Rectangle: Rounded Corners 123">
                <a:extLst>
                  <a:ext uri="{FF2B5EF4-FFF2-40B4-BE49-F238E27FC236}">
                    <a16:creationId xmlns:a16="http://schemas.microsoft.com/office/drawing/2014/main" xmlns="" id="{72E9D257-1BFA-4259-A6D6-4642CF982966}"/>
                  </a:ext>
                </a:extLst>
              </p:cNvPr>
              <p:cNvSpPr/>
              <p:nvPr/>
            </p:nvSpPr>
            <p:spPr>
              <a:xfrm rot="15467950">
                <a:off x="4928681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xmlns="" id="{EBE3F14E-91FB-4D7D-96A6-59BCA43E9A5D}"/>
                  </a:ext>
                </a:extLst>
              </p:cNvPr>
              <p:cNvSpPr/>
              <p:nvPr/>
            </p:nvSpPr>
            <p:spPr>
              <a:xfrm rot="17626656">
                <a:off x="5988625" y="3595618"/>
                <a:ext cx="410568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xmlns="" id="{12552FDC-64CA-4BF5-8634-ADA62198D609}"/>
                  </a:ext>
                </a:extLst>
              </p:cNvPr>
              <p:cNvSpPr/>
              <p:nvPr/>
            </p:nvSpPr>
            <p:spPr>
              <a:xfrm>
                <a:off x="6194928" y="3464922"/>
                <a:ext cx="579085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xmlns="" id="{48E7920A-A4AE-434B-B7DE-47574E25159E}"/>
                  </a:ext>
                </a:extLst>
              </p:cNvPr>
              <p:cNvSpPr/>
              <p:nvPr/>
            </p:nvSpPr>
            <p:spPr>
              <a:xfrm rot="15467950">
                <a:off x="5785933" y="3503814"/>
                <a:ext cx="597183" cy="127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xmlns="" id="{EDC9874E-766B-461B-AEE6-50A1265E5E98}"/>
              </a:ext>
            </a:extLst>
          </p:cNvPr>
          <p:cNvGrpSpPr/>
          <p:nvPr/>
        </p:nvGrpSpPr>
        <p:grpSpPr>
          <a:xfrm>
            <a:off x="8275995" y="1703260"/>
            <a:ext cx="816192" cy="923992"/>
            <a:chOff x="4226983" y="1496113"/>
            <a:chExt cx="3738033" cy="4231746"/>
          </a:xfrm>
        </p:grpSpPr>
        <p:sp>
          <p:nvSpPr>
            <p:cNvPr id="129" name="Freeform 5">
              <a:extLst>
                <a:ext uri="{FF2B5EF4-FFF2-40B4-BE49-F238E27FC236}">
                  <a16:creationId xmlns:a16="http://schemas.microsoft.com/office/drawing/2014/main" xmlns="" id="{0154D8E1-F3A1-4FB6-BAF4-8A8C5EE05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983" y="1496113"/>
              <a:ext cx="3738033" cy="4231746"/>
            </a:xfrm>
            <a:custGeom>
              <a:avLst/>
              <a:gdLst>
                <a:gd name="T0" fmla="*/ 2834 w 4297"/>
                <a:gd name="T1" fmla="*/ 2902 h 5156"/>
                <a:gd name="T2" fmla="*/ 2717 w 4297"/>
                <a:gd name="T3" fmla="*/ 3318 h 5156"/>
                <a:gd name="T4" fmla="*/ 2541 w 4297"/>
                <a:gd name="T5" fmla="*/ 3918 h 5156"/>
                <a:gd name="T6" fmla="*/ 2463 w 4297"/>
                <a:gd name="T7" fmla="*/ 4084 h 5156"/>
                <a:gd name="T8" fmla="*/ 2371 w 4297"/>
                <a:gd name="T9" fmla="*/ 3601 h 5156"/>
                <a:gd name="T10" fmla="*/ 2268 w 4297"/>
                <a:gd name="T11" fmla="*/ 3275 h 5156"/>
                <a:gd name="T12" fmla="*/ 2368 w 4297"/>
                <a:gd name="T13" fmla="*/ 3096 h 5156"/>
                <a:gd name="T14" fmla="*/ 2740 w 4297"/>
                <a:gd name="T15" fmla="*/ 2525 h 5156"/>
                <a:gd name="T16" fmla="*/ 2706 w 4297"/>
                <a:gd name="T17" fmla="*/ 2287 h 5156"/>
                <a:gd name="T18" fmla="*/ 2803 w 4297"/>
                <a:gd name="T19" fmla="*/ 2033 h 5156"/>
                <a:gd name="T20" fmla="*/ 2858 w 4297"/>
                <a:gd name="T21" fmla="*/ 1838 h 5156"/>
                <a:gd name="T22" fmla="*/ 2938 w 4297"/>
                <a:gd name="T23" fmla="*/ 1775 h 5156"/>
                <a:gd name="T24" fmla="*/ 3039 w 4297"/>
                <a:gd name="T25" fmla="*/ 1393 h 5156"/>
                <a:gd name="T26" fmla="*/ 3003 w 4297"/>
                <a:gd name="T27" fmla="*/ 1286 h 5156"/>
                <a:gd name="T28" fmla="*/ 3016 w 4297"/>
                <a:gd name="T29" fmla="*/ 1057 h 5156"/>
                <a:gd name="T30" fmla="*/ 2993 w 4297"/>
                <a:gd name="T31" fmla="*/ 597 h 5156"/>
                <a:gd name="T32" fmla="*/ 2837 w 4297"/>
                <a:gd name="T33" fmla="*/ 398 h 5156"/>
                <a:gd name="T34" fmla="*/ 2735 w 4297"/>
                <a:gd name="T35" fmla="*/ 234 h 5156"/>
                <a:gd name="T36" fmla="*/ 2073 w 4297"/>
                <a:gd name="T37" fmla="*/ 25 h 5156"/>
                <a:gd name="T38" fmla="*/ 1323 w 4297"/>
                <a:gd name="T39" fmla="*/ 588 h 5156"/>
                <a:gd name="T40" fmla="*/ 1308 w 4297"/>
                <a:gd name="T41" fmla="*/ 1140 h 5156"/>
                <a:gd name="T42" fmla="*/ 1322 w 4297"/>
                <a:gd name="T43" fmla="*/ 1279 h 5156"/>
                <a:gd name="T44" fmla="*/ 1285 w 4297"/>
                <a:gd name="T45" fmla="*/ 1517 h 5156"/>
                <a:gd name="T46" fmla="*/ 1404 w 4297"/>
                <a:gd name="T47" fmla="*/ 1803 h 5156"/>
                <a:gd name="T48" fmla="*/ 1455 w 4297"/>
                <a:gd name="T49" fmla="*/ 1835 h 5156"/>
                <a:gd name="T50" fmla="*/ 1593 w 4297"/>
                <a:gd name="T51" fmla="*/ 2234 h 5156"/>
                <a:gd name="T52" fmla="*/ 1573 w 4297"/>
                <a:gd name="T53" fmla="*/ 2473 h 5156"/>
                <a:gd name="T54" fmla="*/ 1575 w 4297"/>
                <a:gd name="T55" fmla="*/ 2525 h 5156"/>
                <a:gd name="T56" fmla="*/ 1982 w 4297"/>
                <a:gd name="T57" fmla="*/ 3043 h 5156"/>
                <a:gd name="T58" fmla="*/ 1949 w 4297"/>
                <a:gd name="T59" fmla="*/ 3129 h 5156"/>
                <a:gd name="T60" fmla="*/ 2057 w 4297"/>
                <a:gd name="T61" fmla="*/ 3325 h 5156"/>
                <a:gd name="T62" fmla="*/ 1925 w 4297"/>
                <a:gd name="T63" fmla="*/ 3672 h 5156"/>
                <a:gd name="T64" fmla="*/ 1843 w 4297"/>
                <a:gd name="T65" fmla="*/ 4241 h 5156"/>
                <a:gd name="T66" fmla="*/ 1682 w 4297"/>
                <a:gd name="T67" fmla="*/ 3601 h 5156"/>
                <a:gd name="T68" fmla="*/ 1534 w 4297"/>
                <a:gd name="T69" fmla="*/ 3101 h 5156"/>
                <a:gd name="T70" fmla="*/ 1467 w 4297"/>
                <a:gd name="T71" fmla="*/ 2806 h 5156"/>
                <a:gd name="T72" fmla="*/ 1321 w 4297"/>
                <a:gd name="T73" fmla="*/ 2617 h 5156"/>
                <a:gd name="T74" fmla="*/ 826 w 4297"/>
                <a:gd name="T75" fmla="*/ 2826 h 5156"/>
                <a:gd name="T76" fmla="*/ 351 w 4297"/>
                <a:gd name="T77" fmla="*/ 3100 h 5156"/>
                <a:gd name="T78" fmla="*/ 122 w 4297"/>
                <a:gd name="T79" fmla="*/ 3586 h 5156"/>
                <a:gd name="T80" fmla="*/ 7 w 4297"/>
                <a:gd name="T81" fmla="*/ 4665 h 5156"/>
                <a:gd name="T82" fmla="*/ 308 w 4297"/>
                <a:gd name="T83" fmla="*/ 4919 h 5156"/>
                <a:gd name="T84" fmla="*/ 725 w 4297"/>
                <a:gd name="T85" fmla="*/ 5032 h 5156"/>
                <a:gd name="T86" fmla="*/ 1084 w 4297"/>
                <a:gd name="T87" fmla="*/ 5089 h 5156"/>
                <a:gd name="T88" fmla="*/ 1542 w 4297"/>
                <a:gd name="T89" fmla="*/ 5133 h 5156"/>
                <a:gd name="T90" fmla="*/ 2764 w 4297"/>
                <a:gd name="T91" fmla="*/ 5133 h 5156"/>
                <a:gd name="T92" fmla="*/ 3324 w 4297"/>
                <a:gd name="T93" fmla="*/ 5077 h 5156"/>
                <a:gd name="T94" fmla="*/ 3597 w 4297"/>
                <a:gd name="T95" fmla="*/ 5032 h 5156"/>
                <a:gd name="T96" fmla="*/ 3978 w 4297"/>
                <a:gd name="T97" fmla="*/ 4929 h 5156"/>
                <a:gd name="T98" fmla="*/ 4227 w 4297"/>
                <a:gd name="T99" fmla="*/ 3743 h 5156"/>
                <a:gd name="T100" fmla="*/ 4160 w 4297"/>
                <a:gd name="T101" fmla="*/ 3440 h 5156"/>
                <a:gd name="T102" fmla="*/ 3827 w 4297"/>
                <a:gd name="T103" fmla="*/ 2984 h 5156"/>
                <a:gd name="T104" fmla="*/ 3439 w 4297"/>
                <a:gd name="T105" fmla="*/ 2805 h 5156"/>
                <a:gd name="T106" fmla="*/ 2922 w 4297"/>
                <a:gd name="T107" fmla="*/ 2588 h 5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97" h="5156">
                  <a:moveTo>
                    <a:pt x="2747" y="2504"/>
                  </a:moveTo>
                  <a:cubicBezTo>
                    <a:pt x="2758" y="2540"/>
                    <a:pt x="2846" y="2808"/>
                    <a:pt x="2834" y="2902"/>
                  </a:cubicBezTo>
                  <a:cubicBezTo>
                    <a:pt x="2829" y="2947"/>
                    <a:pt x="2813" y="2992"/>
                    <a:pt x="2801" y="3036"/>
                  </a:cubicBezTo>
                  <a:cubicBezTo>
                    <a:pt x="2773" y="3130"/>
                    <a:pt x="2745" y="3224"/>
                    <a:pt x="2717" y="3318"/>
                  </a:cubicBezTo>
                  <a:cubicBezTo>
                    <a:pt x="2686" y="3422"/>
                    <a:pt x="2656" y="3525"/>
                    <a:pt x="2626" y="3628"/>
                  </a:cubicBezTo>
                  <a:cubicBezTo>
                    <a:pt x="2598" y="3724"/>
                    <a:pt x="2569" y="3821"/>
                    <a:pt x="2541" y="3918"/>
                  </a:cubicBezTo>
                  <a:cubicBezTo>
                    <a:pt x="2524" y="3975"/>
                    <a:pt x="2480" y="4221"/>
                    <a:pt x="2471" y="4239"/>
                  </a:cubicBezTo>
                  <a:cubicBezTo>
                    <a:pt x="2469" y="4219"/>
                    <a:pt x="2466" y="4103"/>
                    <a:pt x="2463" y="4084"/>
                  </a:cubicBezTo>
                  <a:cubicBezTo>
                    <a:pt x="2453" y="4011"/>
                    <a:pt x="2444" y="3939"/>
                    <a:pt x="2430" y="3867"/>
                  </a:cubicBezTo>
                  <a:cubicBezTo>
                    <a:pt x="2413" y="3778"/>
                    <a:pt x="2394" y="3689"/>
                    <a:pt x="2371" y="3601"/>
                  </a:cubicBezTo>
                  <a:cubicBezTo>
                    <a:pt x="2347" y="3512"/>
                    <a:pt x="2323" y="3423"/>
                    <a:pt x="2270" y="3346"/>
                  </a:cubicBezTo>
                  <a:cubicBezTo>
                    <a:pt x="2250" y="3319"/>
                    <a:pt x="2256" y="3300"/>
                    <a:pt x="2268" y="3275"/>
                  </a:cubicBezTo>
                  <a:cubicBezTo>
                    <a:pt x="2293" y="3222"/>
                    <a:pt x="2325" y="3174"/>
                    <a:pt x="2364" y="3131"/>
                  </a:cubicBezTo>
                  <a:cubicBezTo>
                    <a:pt x="2376" y="3118"/>
                    <a:pt x="2375" y="3109"/>
                    <a:pt x="2368" y="3096"/>
                  </a:cubicBezTo>
                  <a:cubicBezTo>
                    <a:pt x="2331" y="3032"/>
                    <a:pt x="2265" y="2958"/>
                    <a:pt x="2158" y="2930"/>
                  </a:cubicBezTo>
                  <a:cubicBezTo>
                    <a:pt x="2189" y="2908"/>
                    <a:pt x="2564" y="2772"/>
                    <a:pt x="2740" y="2525"/>
                  </a:cubicBezTo>
                  <a:cubicBezTo>
                    <a:pt x="2744" y="2519"/>
                    <a:pt x="2748" y="2510"/>
                    <a:pt x="2746" y="2503"/>
                  </a:cubicBezTo>
                  <a:cubicBezTo>
                    <a:pt x="2733" y="2431"/>
                    <a:pt x="2719" y="2359"/>
                    <a:pt x="2706" y="2287"/>
                  </a:cubicBezTo>
                  <a:cubicBezTo>
                    <a:pt x="2704" y="2279"/>
                    <a:pt x="2706" y="2269"/>
                    <a:pt x="2710" y="2261"/>
                  </a:cubicBezTo>
                  <a:cubicBezTo>
                    <a:pt x="2749" y="2188"/>
                    <a:pt x="2778" y="2112"/>
                    <a:pt x="2803" y="2033"/>
                  </a:cubicBezTo>
                  <a:cubicBezTo>
                    <a:pt x="2821" y="1974"/>
                    <a:pt x="2837" y="1914"/>
                    <a:pt x="2855" y="1855"/>
                  </a:cubicBezTo>
                  <a:cubicBezTo>
                    <a:pt x="2856" y="1849"/>
                    <a:pt x="2858" y="1844"/>
                    <a:pt x="2858" y="1838"/>
                  </a:cubicBezTo>
                  <a:cubicBezTo>
                    <a:pt x="2860" y="1826"/>
                    <a:pt x="2863" y="1820"/>
                    <a:pt x="2878" y="1819"/>
                  </a:cubicBezTo>
                  <a:cubicBezTo>
                    <a:pt x="2906" y="1816"/>
                    <a:pt x="2923" y="1795"/>
                    <a:pt x="2938" y="1775"/>
                  </a:cubicBezTo>
                  <a:cubicBezTo>
                    <a:pt x="2979" y="1720"/>
                    <a:pt x="3001" y="1657"/>
                    <a:pt x="3018" y="1591"/>
                  </a:cubicBezTo>
                  <a:cubicBezTo>
                    <a:pt x="3035" y="1526"/>
                    <a:pt x="3044" y="1460"/>
                    <a:pt x="3039" y="1393"/>
                  </a:cubicBezTo>
                  <a:cubicBezTo>
                    <a:pt x="3036" y="1364"/>
                    <a:pt x="3030" y="1335"/>
                    <a:pt x="3018" y="1306"/>
                  </a:cubicBezTo>
                  <a:cubicBezTo>
                    <a:pt x="3015" y="1299"/>
                    <a:pt x="3010" y="1289"/>
                    <a:pt x="3003" y="1286"/>
                  </a:cubicBezTo>
                  <a:cubicBezTo>
                    <a:pt x="2986" y="1278"/>
                    <a:pt x="2990" y="1267"/>
                    <a:pt x="2991" y="1253"/>
                  </a:cubicBezTo>
                  <a:cubicBezTo>
                    <a:pt x="3001" y="1188"/>
                    <a:pt x="3011" y="1123"/>
                    <a:pt x="3016" y="1057"/>
                  </a:cubicBezTo>
                  <a:cubicBezTo>
                    <a:pt x="3023" y="979"/>
                    <a:pt x="3026" y="901"/>
                    <a:pt x="3028" y="822"/>
                  </a:cubicBezTo>
                  <a:cubicBezTo>
                    <a:pt x="3029" y="745"/>
                    <a:pt x="3020" y="669"/>
                    <a:pt x="2993" y="597"/>
                  </a:cubicBezTo>
                  <a:cubicBezTo>
                    <a:pt x="2968" y="528"/>
                    <a:pt x="2933" y="463"/>
                    <a:pt x="2873" y="417"/>
                  </a:cubicBezTo>
                  <a:cubicBezTo>
                    <a:pt x="2863" y="409"/>
                    <a:pt x="2849" y="405"/>
                    <a:pt x="2837" y="398"/>
                  </a:cubicBezTo>
                  <a:cubicBezTo>
                    <a:pt x="2830" y="393"/>
                    <a:pt x="2822" y="387"/>
                    <a:pt x="2819" y="379"/>
                  </a:cubicBezTo>
                  <a:cubicBezTo>
                    <a:pt x="2796" y="328"/>
                    <a:pt x="2769" y="279"/>
                    <a:pt x="2735" y="234"/>
                  </a:cubicBezTo>
                  <a:cubicBezTo>
                    <a:pt x="2666" y="146"/>
                    <a:pt x="2579" y="84"/>
                    <a:pt x="2473" y="48"/>
                  </a:cubicBezTo>
                  <a:cubicBezTo>
                    <a:pt x="2342" y="2"/>
                    <a:pt x="2208" y="0"/>
                    <a:pt x="2073" y="25"/>
                  </a:cubicBezTo>
                  <a:cubicBezTo>
                    <a:pt x="1846" y="67"/>
                    <a:pt x="1651" y="168"/>
                    <a:pt x="1489" y="331"/>
                  </a:cubicBezTo>
                  <a:cubicBezTo>
                    <a:pt x="1416" y="405"/>
                    <a:pt x="1359" y="490"/>
                    <a:pt x="1323" y="588"/>
                  </a:cubicBezTo>
                  <a:cubicBezTo>
                    <a:pt x="1300" y="653"/>
                    <a:pt x="1290" y="720"/>
                    <a:pt x="1287" y="787"/>
                  </a:cubicBezTo>
                  <a:cubicBezTo>
                    <a:pt x="1283" y="906"/>
                    <a:pt x="1290" y="1023"/>
                    <a:pt x="1308" y="1140"/>
                  </a:cubicBezTo>
                  <a:cubicBezTo>
                    <a:pt x="1314" y="1181"/>
                    <a:pt x="1320" y="1222"/>
                    <a:pt x="1325" y="1263"/>
                  </a:cubicBezTo>
                  <a:cubicBezTo>
                    <a:pt x="1326" y="1268"/>
                    <a:pt x="1325" y="1277"/>
                    <a:pt x="1322" y="1279"/>
                  </a:cubicBezTo>
                  <a:cubicBezTo>
                    <a:pt x="1285" y="1302"/>
                    <a:pt x="1280" y="1341"/>
                    <a:pt x="1277" y="1377"/>
                  </a:cubicBezTo>
                  <a:cubicBezTo>
                    <a:pt x="1273" y="1424"/>
                    <a:pt x="1277" y="1469"/>
                    <a:pt x="1285" y="1517"/>
                  </a:cubicBezTo>
                  <a:cubicBezTo>
                    <a:pt x="1293" y="1565"/>
                    <a:pt x="1298" y="1597"/>
                    <a:pt x="1310" y="1636"/>
                  </a:cubicBezTo>
                  <a:cubicBezTo>
                    <a:pt x="1329" y="1698"/>
                    <a:pt x="1353" y="1759"/>
                    <a:pt x="1404" y="1803"/>
                  </a:cubicBezTo>
                  <a:cubicBezTo>
                    <a:pt x="1414" y="1811"/>
                    <a:pt x="1429" y="1813"/>
                    <a:pt x="1440" y="1820"/>
                  </a:cubicBezTo>
                  <a:cubicBezTo>
                    <a:pt x="1446" y="1823"/>
                    <a:pt x="1454" y="1829"/>
                    <a:pt x="1455" y="1835"/>
                  </a:cubicBezTo>
                  <a:cubicBezTo>
                    <a:pt x="1473" y="1896"/>
                    <a:pt x="1487" y="1959"/>
                    <a:pt x="1508" y="2020"/>
                  </a:cubicBezTo>
                  <a:cubicBezTo>
                    <a:pt x="1533" y="2093"/>
                    <a:pt x="1560" y="2165"/>
                    <a:pt x="1593" y="2234"/>
                  </a:cubicBezTo>
                  <a:cubicBezTo>
                    <a:pt x="1608" y="2266"/>
                    <a:pt x="1610" y="2294"/>
                    <a:pt x="1603" y="2326"/>
                  </a:cubicBezTo>
                  <a:cubicBezTo>
                    <a:pt x="1592" y="2375"/>
                    <a:pt x="1582" y="2424"/>
                    <a:pt x="1573" y="2473"/>
                  </a:cubicBezTo>
                  <a:cubicBezTo>
                    <a:pt x="1570" y="2485"/>
                    <a:pt x="1567" y="2496"/>
                    <a:pt x="1567" y="2508"/>
                  </a:cubicBezTo>
                  <a:cubicBezTo>
                    <a:pt x="1566" y="2514"/>
                    <a:pt x="1571" y="2521"/>
                    <a:pt x="1575" y="2525"/>
                  </a:cubicBezTo>
                  <a:cubicBezTo>
                    <a:pt x="1789" y="2786"/>
                    <a:pt x="2084" y="2877"/>
                    <a:pt x="2158" y="2930"/>
                  </a:cubicBezTo>
                  <a:cubicBezTo>
                    <a:pt x="2099" y="2945"/>
                    <a:pt x="2015" y="3003"/>
                    <a:pt x="1982" y="3043"/>
                  </a:cubicBezTo>
                  <a:cubicBezTo>
                    <a:pt x="1967" y="3060"/>
                    <a:pt x="1957" y="3081"/>
                    <a:pt x="1946" y="3100"/>
                  </a:cubicBezTo>
                  <a:cubicBezTo>
                    <a:pt x="1939" y="3110"/>
                    <a:pt x="1939" y="3119"/>
                    <a:pt x="1949" y="3129"/>
                  </a:cubicBezTo>
                  <a:cubicBezTo>
                    <a:pt x="1997" y="3181"/>
                    <a:pt x="2034" y="3240"/>
                    <a:pt x="2060" y="3306"/>
                  </a:cubicBezTo>
                  <a:cubicBezTo>
                    <a:pt x="2062" y="3311"/>
                    <a:pt x="2061" y="3321"/>
                    <a:pt x="2057" y="3325"/>
                  </a:cubicBezTo>
                  <a:cubicBezTo>
                    <a:pt x="2012" y="3387"/>
                    <a:pt x="1988" y="3458"/>
                    <a:pt x="1965" y="3529"/>
                  </a:cubicBezTo>
                  <a:cubicBezTo>
                    <a:pt x="1951" y="3576"/>
                    <a:pt x="1937" y="3624"/>
                    <a:pt x="1925" y="3672"/>
                  </a:cubicBezTo>
                  <a:cubicBezTo>
                    <a:pt x="1909" y="3742"/>
                    <a:pt x="1893" y="3812"/>
                    <a:pt x="1881" y="3883"/>
                  </a:cubicBezTo>
                  <a:cubicBezTo>
                    <a:pt x="1867" y="3967"/>
                    <a:pt x="1845" y="4234"/>
                    <a:pt x="1843" y="4241"/>
                  </a:cubicBezTo>
                  <a:cubicBezTo>
                    <a:pt x="1834" y="4213"/>
                    <a:pt x="1786" y="3957"/>
                    <a:pt x="1769" y="3900"/>
                  </a:cubicBezTo>
                  <a:cubicBezTo>
                    <a:pt x="1740" y="3800"/>
                    <a:pt x="1711" y="3700"/>
                    <a:pt x="1682" y="3601"/>
                  </a:cubicBezTo>
                  <a:cubicBezTo>
                    <a:pt x="1662" y="3535"/>
                    <a:pt x="1642" y="3469"/>
                    <a:pt x="1623" y="3403"/>
                  </a:cubicBezTo>
                  <a:cubicBezTo>
                    <a:pt x="1593" y="3302"/>
                    <a:pt x="1564" y="3202"/>
                    <a:pt x="1534" y="3101"/>
                  </a:cubicBezTo>
                  <a:cubicBezTo>
                    <a:pt x="1522" y="3059"/>
                    <a:pt x="1510" y="3018"/>
                    <a:pt x="1497" y="2977"/>
                  </a:cubicBezTo>
                  <a:cubicBezTo>
                    <a:pt x="1480" y="2921"/>
                    <a:pt x="1472" y="2864"/>
                    <a:pt x="1467" y="2806"/>
                  </a:cubicBezTo>
                  <a:cubicBezTo>
                    <a:pt x="1462" y="2735"/>
                    <a:pt x="1569" y="2526"/>
                    <a:pt x="1568" y="2514"/>
                  </a:cubicBezTo>
                  <a:cubicBezTo>
                    <a:pt x="1523" y="2533"/>
                    <a:pt x="1364" y="2600"/>
                    <a:pt x="1321" y="2617"/>
                  </a:cubicBezTo>
                  <a:cubicBezTo>
                    <a:pt x="1259" y="2643"/>
                    <a:pt x="1196" y="2668"/>
                    <a:pt x="1134" y="2695"/>
                  </a:cubicBezTo>
                  <a:cubicBezTo>
                    <a:pt x="1031" y="2738"/>
                    <a:pt x="929" y="2783"/>
                    <a:pt x="826" y="2826"/>
                  </a:cubicBezTo>
                  <a:cubicBezTo>
                    <a:pt x="749" y="2859"/>
                    <a:pt x="672" y="2891"/>
                    <a:pt x="595" y="2925"/>
                  </a:cubicBezTo>
                  <a:cubicBezTo>
                    <a:pt x="502" y="2966"/>
                    <a:pt x="422" y="3026"/>
                    <a:pt x="351" y="3100"/>
                  </a:cubicBezTo>
                  <a:cubicBezTo>
                    <a:pt x="271" y="3185"/>
                    <a:pt x="208" y="3280"/>
                    <a:pt x="170" y="3390"/>
                  </a:cubicBezTo>
                  <a:cubicBezTo>
                    <a:pt x="148" y="3453"/>
                    <a:pt x="137" y="3521"/>
                    <a:pt x="122" y="3586"/>
                  </a:cubicBezTo>
                  <a:cubicBezTo>
                    <a:pt x="111" y="3633"/>
                    <a:pt x="102" y="3681"/>
                    <a:pt x="92" y="3728"/>
                  </a:cubicBezTo>
                  <a:cubicBezTo>
                    <a:pt x="29" y="4017"/>
                    <a:pt x="0" y="4609"/>
                    <a:pt x="7" y="4665"/>
                  </a:cubicBezTo>
                  <a:cubicBezTo>
                    <a:pt x="14" y="4719"/>
                    <a:pt x="42" y="4760"/>
                    <a:pt x="82" y="4795"/>
                  </a:cubicBezTo>
                  <a:cubicBezTo>
                    <a:pt x="148" y="4852"/>
                    <a:pt x="227" y="4889"/>
                    <a:pt x="308" y="4919"/>
                  </a:cubicBezTo>
                  <a:cubicBezTo>
                    <a:pt x="374" y="4943"/>
                    <a:pt x="440" y="4965"/>
                    <a:pt x="508" y="4983"/>
                  </a:cubicBezTo>
                  <a:cubicBezTo>
                    <a:pt x="579" y="5002"/>
                    <a:pt x="653" y="5017"/>
                    <a:pt x="725" y="5032"/>
                  </a:cubicBezTo>
                  <a:cubicBezTo>
                    <a:pt x="770" y="5042"/>
                    <a:pt x="814" y="5050"/>
                    <a:pt x="859" y="5057"/>
                  </a:cubicBezTo>
                  <a:cubicBezTo>
                    <a:pt x="934" y="5069"/>
                    <a:pt x="1009" y="5080"/>
                    <a:pt x="1084" y="5089"/>
                  </a:cubicBezTo>
                  <a:cubicBezTo>
                    <a:pt x="1181" y="5100"/>
                    <a:pt x="1279" y="5110"/>
                    <a:pt x="1376" y="5120"/>
                  </a:cubicBezTo>
                  <a:cubicBezTo>
                    <a:pt x="1431" y="5125"/>
                    <a:pt x="1486" y="5130"/>
                    <a:pt x="1542" y="5133"/>
                  </a:cubicBezTo>
                  <a:cubicBezTo>
                    <a:pt x="1815" y="5148"/>
                    <a:pt x="2089" y="5156"/>
                    <a:pt x="2363" y="5148"/>
                  </a:cubicBezTo>
                  <a:cubicBezTo>
                    <a:pt x="2497" y="5145"/>
                    <a:pt x="2630" y="5141"/>
                    <a:pt x="2764" y="5133"/>
                  </a:cubicBezTo>
                  <a:cubicBezTo>
                    <a:pt x="2883" y="5125"/>
                    <a:pt x="3002" y="5113"/>
                    <a:pt x="3120" y="5101"/>
                  </a:cubicBezTo>
                  <a:cubicBezTo>
                    <a:pt x="3188" y="5095"/>
                    <a:pt x="3256" y="5087"/>
                    <a:pt x="3324" y="5077"/>
                  </a:cubicBezTo>
                  <a:cubicBezTo>
                    <a:pt x="3367" y="5071"/>
                    <a:pt x="3410" y="5062"/>
                    <a:pt x="3454" y="5054"/>
                  </a:cubicBezTo>
                  <a:cubicBezTo>
                    <a:pt x="3501" y="5046"/>
                    <a:pt x="3549" y="5040"/>
                    <a:pt x="3597" y="5032"/>
                  </a:cubicBezTo>
                  <a:cubicBezTo>
                    <a:pt x="3643" y="5023"/>
                    <a:pt x="3689" y="5014"/>
                    <a:pt x="3734" y="5001"/>
                  </a:cubicBezTo>
                  <a:cubicBezTo>
                    <a:pt x="3816" y="4979"/>
                    <a:pt x="3898" y="4957"/>
                    <a:pt x="3978" y="4929"/>
                  </a:cubicBezTo>
                  <a:cubicBezTo>
                    <a:pt x="4075" y="4896"/>
                    <a:pt x="4169" y="4855"/>
                    <a:pt x="4245" y="4783"/>
                  </a:cubicBezTo>
                  <a:cubicBezTo>
                    <a:pt x="4297" y="4734"/>
                    <a:pt x="4266" y="3926"/>
                    <a:pt x="4227" y="3743"/>
                  </a:cubicBezTo>
                  <a:cubicBezTo>
                    <a:pt x="4217" y="3698"/>
                    <a:pt x="4208" y="3653"/>
                    <a:pt x="4198" y="3609"/>
                  </a:cubicBezTo>
                  <a:cubicBezTo>
                    <a:pt x="4186" y="3552"/>
                    <a:pt x="4173" y="3496"/>
                    <a:pt x="4160" y="3440"/>
                  </a:cubicBezTo>
                  <a:cubicBezTo>
                    <a:pt x="4146" y="3379"/>
                    <a:pt x="4120" y="3322"/>
                    <a:pt x="4088" y="3268"/>
                  </a:cubicBezTo>
                  <a:cubicBezTo>
                    <a:pt x="4023" y="3154"/>
                    <a:pt x="3936" y="3059"/>
                    <a:pt x="3827" y="2984"/>
                  </a:cubicBezTo>
                  <a:cubicBezTo>
                    <a:pt x="3767" y="2943"/>
                    <a:pt x="3700" y="2917"/>
                    <a:pt x="3634" y="2888"/>
                  </a:cubicBezTo>
                  <a:cubicBezTo>
                    <a:pt x="3569" y="2860"/>
                    <a:pt x="3504" y="2832"/>
                    <a:pt x="3439" y="2805"/>
                  </a:cubicBezTo>
                  <a:cubicBezTo>
                    <a:pt x="3332" y="2760"/>
                    <a:pt x="3225" y="2716"/>
                    <a:pt x="3118" y="2671"/>
                  </a:cubicBezTo>
                  <a:cubicBezTo>
                    <a:pt x="3053" y="2644"/>
                    <a:pt x="2987" y="2616"/>
                    <a:pt x="2922" y="2588"/>
                  </a:cubicBezTo>
                  <a:cubicBezTo>
                    <a:pt x="2904" y="2580"/>
                    <a:pt x="2772" y="2516"/>
                    <a:pt x="2747" y="25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282F39"/>
                </a:solidFill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xmlns="" id="{9D4BB405-C091-4EE4-A4F1-19804AB5325E}"/>
                </a:ext>
              </a:extLst>
            </p:cNvPr>
            <p:cNvGrpSpPr/>
            <p:nvPr/>
          </p:nvGrpSpPr>
          <p:grpSpPr>
            <a:xfrm>
              <a:off x="6696692" y="4329460"/>
              <a:ext cx="889206" cy="889207"/>
              <a:chOff x="6810213" y="1414243"/>
              <a:chExt cx="692340" cy="692342"/>
            </a:xfrm>
            <a:solidFill>
              <a:srgbClr val="FF0000"/>
            </a:solidFill>
          </p:grpSpPr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xmlns="" id="{C537D2A4-24E4-408C-AC0C-48A6575C66BC}"/>
                  </a:ext>
                </a:extLst>
              </p:cNvPr>
              <p:cNvSpPr/>
              <p:nvPr/>
            </p:nvSpPr>
            <p:spPr>
              <a:xfrm>
                <a:off x="7051989" y="1414243"/>
                <a:ext cx="208788" cy="692342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xmlns="" id="{9680AA26-23D9-4895-B9A4-619B388E5503}"/>
                  </a:ext>
                </a:extLst>
              </p:cNvPr>
              <p:cNvSpPr/>
              <p:nvPr/>
            </p:nvSpPr>
            <p:spPr>
              <a:xfrm rot="5400000">
                <a:off x="7051989" y="1414245"/>
                <a:ext cx="208787" cy="692340"/>
              </a:xfrm>
              <a:prstGeom prst="roundRect">
                <a:avLst>
                  <a:gd name="adj" fmla="val 1420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82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9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D60C2C9-8227-475E-9903-3E2AC8C38ED2}"/>
              </a:ext>
            </a:extLst>
          </p:cNvPr>
          <p:cNvSpPr/>
          <p:nvPr/>
        </p:nvSpPr>
        <p:spPr>
          <a:xfrm>
            <a:off x="1097239" y="5326133"/>
            <a:ext cx="5816372" cy="575542"/>
          </a:xfrm>
          <a:prstGeom prst="ellipse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B5175395-EA26-4014-9FA9-016EA9C41DAB}"/>
              </a:ext>
            </a:extLst>
          </p:cNvPr>
          <p:cNvGrpSpPr/>
          <p:nvPr/>
        </p:nvGrpSpPr>
        <p:grpSpPr>
          <a:xfrm>
            <a:off x="1097239" y="2491908"/>
            <a:ext cx="5263414" cy="3619501"/>
            <a:chOff x="4935538" y="2633663"/>
            <a:chExt cx="2317750" cy="1593851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xmlns="" id="{AECAC0E3-22A8-46C4-A011-EFDB0067190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38713" y="2633663"/>
              <a:ext cx="2314575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CBBED9BA-4B05-4E15-BE6A-AE3F396A35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5538" y="3298826"/>
              <a:ext cx="2317750" cy="928688"/>
            </a:xfrm>
            <a:custGeom>
              <a:avLst/>
              <a:gdLst>
                <a:gd name="T0" fmla="*/ 8 w 727"/>
                <a:gd name="T1" fmla="*/ 223 h 291"/>
                <a:gd name="T2" fmla="*/ 60 w 727"/>
                <a:gd name="T3" fmla="*/ 104 h 291"/>
                <a:gd name="T4" fmla="*/ 102 w 727"/>
                <a:gd name="T5" fmla="*/ 7 h 291"/>
                <a:gd name="T6" fmla="*/ 139 w 727"/>
                <a:gd name="T7" fmla="*/ 7 h 291"/>
                <a:gd name="T8" fmla="*/ 264 w 727"/>
                <a:gd name="T9" fmla="*/ 34 h 291"/>
                <a:gd name="T10" fmla="*/ 311 w 727"/>
                <a:gd name="T11" fmla="*/ 25 h 291"/>
                <a:gd name="T12" fmla="*/ 436 w 727"/>
                <a:gd name="T13" fmla="*/ 2 h 291"/>
                <a:gd name="T14" fmla="*/ 506 w 727"/>
                <a:gd name="T15" fmla="*/ 43 h 291"/>
                <a:gd name="T16" fmla="*/ 448 w 727"/>
                <a:gd name="T17" fmla="*/ 45 h 291"/>
                <a:gd name="T18" fmla="*/ 474 w 727"/>
                <a:gd name="T19" fmla="*/ 160 h 291"/>
                <a:gd name="T20" fmla="*/ 492 w 727"/>
                <a:gd name="T21" fmla="*/ 219 h 291"/>
                <a:gd name="T22" fmla="*/ 638 w 727"/>
                <a:gd name="T23" fmla="*/ 246 h 291"/>
                <a:gd name="T24" fmla="*/ 682 w 727"/>
                <a:gd name="T25" fmla="*/ 253 h 291"/>
                <a:gd name="T26" fmla="*/ 649 w 727"/>
                <a:gd name="T27" fmla="*/ 169 h 291"/>
                <a:gd name="T28" fmla="*/ 615 w 727"/>
                <a:gd name="T29" fmla="*/ 84 h 291"/>
                <a:gd name="T30" fmla="*/ 633 w 727"/>
                <a:gd name="T31" fmla="*/ 54 h 291"/>
                <a:gd name="T32" fmla="*/ 646 w 727"/>
                <a:gd name="T33" fmla="*/ 276 h 291"/>
                <a:gd name="T34" fmla="*/ 507 w 727"/>
                <a:gd name="T35" fmla="*/ 250 h 291"/>
                <a:gd name="T36" fmla="*/ 462 w 727"/>
                <a:gd name="T37" fmla="*/ 248 h 291"/>
                <a:gd name="T38" fmla="*/ 368 w 727"/>
                <a:gd name="T39" fmla="*/ 263 h 291"/>
                <a:gd name="T40" fmla="*/ 243 w 727"/>
                <a:gd name="T41" fmla="*/ 283 h 291"/>
                <a:gd name="T42" fmla="*/ 203 w 727"/>
                <a:gd name="T43" fmla="*/ 283 h 291"/>
                <a:gd name="T44" fmla="*/ 235 w 727"/>
                <a:gd name="T45" fmla="*/ 256 h 291"/>
                <a:gd name="T46" fmla="*/ 309 w 727"/>
                <a:gd name="T47" fmla="*/ 244 h 291"/>
                <a:gd name="T48" fmla="*/ 422 w 727"/>
                <a:gd name="T49" fmla="*/ 226 h 291"/>
                <a:gd name="T50" fmla="*/ 466 w 727"/>
                <a:gd name="T51" fmla="*/ 215 h 291"/>
                <a:gd name="T52" fmla="*/ 442 w 727"/>
                <a:gd name="T53" fmla="*/ 113 h 291"/>
                <a:gd name="T54" fmla="*/ 410 w 727"/>
                <a:gd name="T55" fmla="*/ 34 h 291"/>
                <a:gd name="T56" fmla="*/ 283 w 727"/>
                <a:gd name="T57" fmla="*/ 60 h 291"/>
                <a:gd name="T58" fmla="*/ 263 w 727"/>
                <a:gd name="T59" fmla="*/ 121 h 291"/>
                <a:gd name="T60" fmla="*/ 241 w 727"/>
                <a:gd name="T61" fmla="*/ 227 h 291"/>
                <a:gd name="T62" fmla="*/ 40 w 727"/>
                <a:gd name="T63" fmla="*/ 220 h 291"/>
                <a:gd name="T64" fmla="*/ 90 w 727"/>
                <a:gd name="T65" fmla="*/ 231 h 291"/>
                <a:gd name="T66" fmla="*/ 162 w 727"/>
                <a:gd name="T67" fmla="*/ 246 h 291"/>
                <a:gd name="T68" fmla="*/ 215 w 727"/>
                <a:gd name="T69" fmla="*/ 253 h 291"/>
                <a:gd name="T70" fmla="*/ 242 w 727"/>
                <a:gd name="T71" fmla="*/ 119 h 291"/>
                <a:gd name="T72" fmla="*/ 250 w 727"/>
                <a:gd name="T73" fmla="*/ 59 h 291"/>
                <a:gd name="T74" fmla="*/ 128 w 727"/>
                <a:gd name="T75" fmla="*/ 33 h 291"/>
                <a:gd name="T76" fmla="*/ 104 w 727"/>
                <a:gd name="T77" fmla="*/ 73 h 291"/>
                <a:gd name="T78" fmla="*/ 48 w 727"/>
                <a:gd name="T79" fmla="*/ 20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27" h="291">
                  <a:moveTo>
                    <a:pt x="0" y="241"/>
                  </a:moveTo>
                  <a:cubicBezTo>
                    <a:pt x="3" y="235"/>
                    <a:pt x="6" y="229"/>
                    <a:pt x="8" y="223"/>
                  </a:cubicBezTo>
                  <a:cubicBezTo>
                    <a:pt x="17" y="202"/>
                    <a:pt x="27" y="181"/>
                    <a:pt x="36" y="159"/>
                  </a:cubicBezTo>
                  <a:cubicBezTo>
                    <a:pt x="44" y="141"/>
                    <a:pt x="52" y="123"/>
                    <a:pt x="60" y="104"/>
                  </a:cubicBezTo>
                  <a:cubicBezTo>
                    <a:pt x="67" y="89"/>
                    <a:pt x="74" y="73"/>
                    <a:pt x="80" y="57"/>
                  </a:cubicBezTo>
                  <a:cubicBezTo>
                    <a:pt x="81" y="56"/>
                    <a:pt x="99" y="14"/>
                    <a:pt x="102" y="7"/>
                  </a:cubicBezTo>
                  <a:cubicBezTo>
                    <a:pt x="103" y="4"/>
                    <a:pt x="104" y="2"/>
                    <a:pt x="106" y="0"/>
                  </a:cubicBezTo>
                  <a:cubicBezTo>
                    <a:pt x="117" y="2"/>
                    <a:pt x="128" y="4"/>
                    <a:pt x="139" y="7"/>
                  </a:cubicBezTo>
                  <a:cubicBezTo>
                    <a:pt x="163" y="12"/>
                    <a:pt x="187" y="17"/>
                    <a:pt x="211" y="22"/>
                  </a:cubicBezTo>
                  <a:cubicBezTo>
                    <a:pt x="229" y="26"/>
                    <a:pt x="246" y="30"/>
                    <a:pt x="264" y="34"/>
                  </a:cubicBezTo>
                  <a:cubicBezTo>
                    <a:pt x="267" y="34"/>
                    <a:pt x="270" y="34"/>
                    <a:pt x="273" y="33"/>
                  </a:cubicBezTo>
                  <a:cubicBezTo>
                    <a:pt x="286" y="31"/>
                    <a:pt x="298" y="28"/>
                    <a:pt x="311" y="25"/>
                  </a:cubicBezTo>
                  <a:cubicBezTo>
                    <a:pt x="323" y="23"/>
                    <a:pt x="390" y="9"/>
                    <a:pt x="411" y="5"/>
                  </a:cubicBezTo>
                  <a:cubicBezTo>
                    <a:pt x="419" y="3"/>
                    <a:pt x="428" y="2"/>
                    <a:pt x="436" y="2"/>
                  </a:cubicBezTo>
                  <a:cubicBezTo>
                    <a:pt x="450" y="4"/>
                    <a:pt x="487" y="11"/>
                    <a:pt x="487" y="11"/>
                  </a:cubicBezTo>
                  <a:cubicBezTo>
                    <a:pt x="487" y="11"/>
                    <a:pt x="501" y="34"/>
                    <a:pt x="506" y="43"/>
                  </a:cubicBezTo>
                  <a:cubicBezTo>
                    <a:pt x="485" y="39"/>
                    <a:pt x="466" y="36"/>
                    <a:pt x="445" y="32"/>
                  </a:cubicBezTo>
                  <a:cubicBezTo>
                    <a:pt x="446" y="37"/>
                    <a:pt x="447" y="41"/>
                    <a:pt x="448" y="45"/>
                  </a:cubicBezTo>
                  <a:cubicBezTo>
                    <a:pt x="452" y="64"/>
                    <a:pt x="457" y="83"/>
                    <a:pt x="461" y="103"/>
                  </a:cubicBezTo>
                  <a:cubicBezTo>
                    <a:pt x="466" y="122"/>
                    <a:pt x="470" y="141"/>
                    <a:pt x="474" y="160"/>
                  </a:cubicBezTo>
                  <a:cubicBezTo>
                    <a:pt x="479" y="178"/>
                    <a:pt x="483" y="196"/>
                    <a:pt x="487" y="214"/>
                  </a:cubicBezTo>
                  <a:cubicBezTo>
                    <a:pt x="488" y="218"/>
                    <a:pt x="490" y="219"/>
                    <a:pt x="492" y="219"/>
                  </a:cubicBezTo>
                  <a:cubicBezTo>
                    <a:pt x="498" y="219"/>
                    <a:pt x="547" y="229"/>
                    <a:pt x="567" y="232"/>
                  </a:cubicBezTo>
                  <a:cubicBezTo>
                    <a:pt x="591" y="237"/>
                    <a:pt x="615" y="242"/>
                    <a:pt x="638" y="246"/>
                  </a:cubicBezTo>
                  <a:cubicBezTo>
                    <a:pt x="652" y="249"/>
                    <a:pt x="666" y="251"/>
                    <a:pt x="680" y="254"/>
                  </a:cubicBezTo>
                  <a:cubicBezTo>
                    <a:pt x="680" y="254"/>
                    <a:pt x="681" y="253"/>
                    <a:pt x="682" y="253"/>
                  </a:cubicBezTo>
                  <a:cubicBezTo>
                    <a:pt x="679" y="246"/>
                    <a:pt x="676" y="238"/>
                    <a:pt x="674" y="231"/>
                  </a:cubicBezTo>
                  <a:cubicBezTo>
                    <a:pt x="665" y="210"/>
                    <a:pt x="657" y="190"/>
                    <a:pt x="649" y="169"/>
                  </a:cubicBezTo>
                  <a:cubicBezTo>
                    <a:pt x="641" y="148"/>
                    <a:pt x="632" y="127"/>
                    <a:pt x="624" y="107"/>
                  </a:cubicBezTo>
                  <a:cubicBezTo>
                    <a:pt x="621" y="99"/>
                    <a:pt x="618" y="92"/>
                    <a:pt x="615" y="84"/>
                  </a:cubicBezTo>
                  <a:cubicBezTo>
                    <a:pt x="615" y="83"/>
                    <a:pt x="615" y="82"/>
                    <a:pt x="615" y="81"/>
                  </a:cubicBezTo>
                  <a:cubicBezTo>
                    <a:pt x="621" y="72"/>
                    <a:pt x="627" y="64"/>
                    <a:pt x="633" y="54"/>
                  </a:cubicBezTo>
                  <a:cubicBezTo>
                    <a:pt x="665" y="133"/>
                    <a:pt x="696" y="212"/>
                    <a:pt x="727" y="291"/>
                  </a:cubicBezTo>
                  <a:cubicBezTo>
                    <a:pt x="722" y="290"/>
                    <a:pt x="670" y="280"/>
                    <a:pt x="646" y="276"/>
                  </a:cubicBezTo>
                  <a:cubicBezTo>
                    <a:pt x="623" y="271"/>
                    <a:pt x="601" y="268"/>
                    <a:pt x="578" y="263"/>
                  </a:cubicBezTo>
                  <a:cubicBezTo>
                    <a:pt x="554" y="259"/>
                    <a:pt x="530" y="254"/>
                    <a:pt x="507" y="250"/>
                  </a:cubicBezTo>
                  <a:cubicBezTo>
                    <a:pt x="498" y="248"/>
                    <a:pt x="490" y="246"/>
                    <a:pt x="481" y="245"/>
                  </a:cubicBezTo>
                  <a:cubicBezTo>
                    <a:pt x="475" y="245"/>
                    <a:pt x="469" y="247"/>
                    <a:pt x="462" y="248"/>
                  </a:cubicBezTo>
                  <a:cubicBezTo>
                    <a:pt x="451" y="249"/>
                    <a:pt x="440" y="251"/>
                    <a:pt x="429" y="253"/>
                  </a:cubicBezTo>
                  <a:cubicBezTo>
                    <a:pt x="409" y="257"/>
                    <a:pt x="388" y="260"/>
                    <a:pt x="368" y="263"/>
                  </a:cubicBezTo>
                  <a:cubicBezTo>
                    <a:pt x="346" y="267"/>
                    <a:pt x="325" y="270"/>
                    <a:pt x="303" y="273"/>
                  </a:cubicBezTo>
                  <a:cubicBezTo>
                    <a:pt x="283" y="277"/>
                    <a:pt x="263" y="280"/>
                    <a:pt x="243" y="283"/>
                  </a:cubicBezTo>
                  <a:cubicBezTo>
                    <a:pt x="236" y="284"/>
                    <a:pt x="230" y="286"/>
                    <a:pt x="224" y="286"/>
                  </a:cubicBezTo>
                  <a:cubicBezTo>
                    <a:pt x="217" y="286"/>
                    <a:pt x="210" y="284"/>
                    <a:pt x="203" y="283"/>
                  </a:cubicBezTo>
                  <a:cubicBezTo>
                    <a:pt x="190" y="280"/>
                    <a:pt x="178" y="278"/>
                    <a:pt x="165" y="275"/>
                  </a:cubicBezTo>
                  <a:moveTo>
                    <a:pt x="235" y="256"/>
                  </a:moveTo>
                  <a:cubicBezTo>
                    <a:pt x="239" y="255"/>
                    <a:pt x="242" y="255"/>
                    <a:pt x="245" y="255"/>
                  </a:cubicBezTo>
                  <a:cubicBezTo>
                    <a:pt x="267" y="251"/>
                    <a:pt x="288" y="247"/>
                    <a:pt x="309" y="244"/>
                  </a:cubicBezTo>
                  <a:cubicBezTo>
                    <a:pt x="330" y="241"/>
                    <a:pt x="350" y="238"/>
                    <a:pt x="371" y="234"/>
                  </a:cubicBezTo>
                  <a:cubicBezTo>
                    <a:pt x="388" y="232"/>
                    <a:pt x="405" y="229"/>
                    <a:pt x="422" y="226"/>
                  </a:cubicBezTo>
                  <a:cubicBezTo>
                    <a:pt x="436" y="224"/>
                    <a:pt x="449" y="222"/>
                    <a:pt x="463" y="220"/>
                  </a:cubicBezTo>
                  <a:cubicBezTo>
                    <a:pt x="465" y="219"/>
                    <a:pt x="467" y="219"/>
                    <a:pt x="466" y="215"/>
                  </a:cubicBezTo>
                  <a:cubicBezTo>
                    <a:pt x="463" y="200"/>
                    <a:pt x="459" y="185"/>
                    <a:pt x="455" y="169"/>
                  </a:cubicBezTo>
                  <a:cubicBezTo>
                    <a:pt x="451" y="151"/>
                    <a:pt x="446" y="132"/>
                    <a:pt x="442" y="113"/>
                  </a:cubicBezTo>
                  <a:cubicBezTo>
                    <a:pt x="437" y="90"/>
                    <a:pt x="432" y="67"/>
                    <a:pt x="426" y="44"/>
                  </a:cubicBezTo>
                  <a:cubicBezTo>
                    <a:pt x="423" y="31"/>
                    <a:pt x="423" y="31"/>
                    <a:pt x="410" y="34"/>
                  </a:cubicBezTo>
                  <a:cubicBezTo>
                    <a:pt x="388" y="38"/>
                    <a:pt x="367" y="43"/>
                    <a:pt x="345" y="47"/>
                  </a:cubicBezTo>
                  <a:cubicBezTo>
                    <a:pt x="324" y="52"/>
                    <a:pt x="304" y="55"/>
                    <a:pt x="283" y="60"/>
                  </a:cubicBezTo>
                  <a:cubicBezTo>
                    <a:pt x="275" y="61"/>
                    <a:pt x="275" y="61"/>
                    <a:pt x="273" y="70"/>
                  </a:cubicBezTo>
                  <a:cubicBezTo>
                    <a:pt x="269" y="87"/>
                    <a:pt x="266" y="104"/>
                    <a:pt x="263" y="121"/>
                  </a:cubicBezTo>
                  <a:cubicBezTo>
                    <a:pt x="258" y="143"/>
                    <a:pt x="254" y="164"/>
                    <a:pt x="249" y="186"/>
                  </a:cubicBezTo>
                  <a:cubicBezTo>
                    <a:pt x="247" y="199"/>
                    <a:pt x="244" y="213"/>
                    <a:pt x="241" y="227"/>
                  </a:cubicBezTo>
                  <a:cubicBezTo>
                    <a:pt x="239" y="236"/>
                    <a:pt x="237" y="245"/>
                    <a:pt x="235" y="256"/>
                  </a:cubicBezTo>
                  <a:close/>
                  <a:moveTo>
                    <a:pt x="40" y="220"/>
                  </a:moveTo>
                  <a:cubicBezTo>
                    <a:pt x="41" y="220"/>
                    <a:pt x="42" y="221"/>
                    <a:pt x="43" y="221"/>
                  </a:cubicBezTo>
                  <a:cubicBezTo>
                    <a:pt x="58" y="224"/>
                    <a:pt x="74" y="228"/>
                    <a:pt x="90" y="231"/>
                  </a:cubicBezTo>
                  <a:cubicBezTo>
                    <a:pt x="102" y="234"/>
                    <a:pt x="114" y="236"/>
                    <a:pt x="126" y="238"/>
                  </a:cubicBezTo>
                  <a:cubicBezTo>
                    <a:pt x="138" y="241"/>
                    <a:pt x="150" y="244"/>
                    <a:pt x="162" y="246"/>
                  </a:cubicBezTo>
                  <a:cubicBezTo>
                    <a:pt x="178" y="249"/>
                    <a:pt x="194" y="252"/>
                    <a:pt x="210" y="256"/>
                  </a:cubicBezTo>
                  <a:cubicBezTo>
                    <a:pt x="213" y="256"/>
                    <a:pt x="214" y="256"/>
                    <a:pt x="215" y="253"/>
                  </a:cubicBezTo>
                  <a:cubicBezTo>
                    <a:pt x="217" y="240"/>
                    <a:pt x="228" y="186"/>
                    <a:pt x="229" y="181"/>
                  </a:cubicBezTo>
                  <a:cubicBezTo>
                    <a:pt x="233" y="160"/>
                    <a:pt x="238" y="140"/>
                    <a:pt x="242" y="119"/>
                  </a:cubicBezTo>
                  <a:cubicBezTo>
                    <a:pt x="246" y="101"/>
                    <a:pt x="249" y="82"/>
                    <a:pt x="253" y="64"/>
                  </a:cubicBezTo>
                  <a:cubicBezTo>
                    <a:pt x="254" y="61"/>
                    <a:pt x="252" y="60"/>
                    <a:pt x="250" y="59"/>
                  </a:cubicBezTo>
                  <a:cubicBezTo>
                    <a:pt x="231" y="55"/>
                    <a:pt x="212" y="51"/>
                    <a:pt x="193" y="47"/>
                  </a:cubicBezTo>
                  <a:cubicBezTo>
                    <a:pt x="171" y="43"/>
                    <a:pt x="149" y="38"/>
                    <a:pt x="128" y="33"/>
                  </a:cubicBezTo>
                  <a:cubicBezTo>
                    <a:pt x="122" y="31"/>
                    <a:pt x="121" y="34"/>
                    <a:pt x="119" y="37"/>
                  </a:cubicBezTo>
                  <a:cubicBezTo>
                    <a:pt x="114" y="49"/>
                    <a:pt x="109" y="61"/>
                    <a:pt x="104" y="73"/>
                  </a:cubicBezTo>
                  <a:cubicBezTo>
                    <a:pt x="95" y="95"/>
                    <a:pt x="85" y="116"/>
                    <a:pt x="76" y="137"/>
                  </a:cubicBezTo>
                  <a:cubicBezTo>
                    <a:pt x="67" y="158"/>
                    <a:pt x="58" y="179"/>
                    <a:pt x="48" y="201"/>
                  </a:cubicBezTo>
                  <a:cubicBezTo>
                    <a:pt x="46" y="207"/>
                    <a:pt x="43" y="213"/>
                    <a:pt x="40" y="220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02E84567-9211-470D-A931-DDBCCD9780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913" y="2636838"/>
              <a:ext cx="704850" cy="1006475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979F210-DE34-4C4F-AD58-9D5A78383CA2}"/>
              </a:ext>
            </a:extLst>
          </p:cNvPr>
          <p:cNvSpPr txBox="1"/>
          <p:nvPr/>
        </p:nvSpPr>
        <p:spPr>
          <a:xfrm>
            <a:off x="1781343" y="668519"/>
            <a:ext cx="91586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Hangi</a:t>
            </a:r>
            <a:r>
              <a:rPr lang="en-GB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</a:t>
            </a:r>
            <a:r>
              <a:rPr lang="en-GB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Şehirde</a:t>
            </a:r>
            <a:r>
              <a:rPr lang="en-GB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Eğitim </a:t>
            </a:r>
            <a:r>
              <a:rPr lang="en-GB" sz="5000" dirty="0" err="1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Alınabilir</a:t>
            </a:r>
            <a:r>
              <a:rPr lang="en-GB" sz="5000" dirty="0" smtClean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?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BA95CC5-40E7-4D09-8D08-E731EF871FAF}"/>
              </a:ext>
            </a:extLst>
          </p:cNvPr>
          <p:cNvSpPr txBox="1"/>
          <p:nvPr/>
        </p:nvSpPr>
        <p:spPr>
          <a:xfrm>
            <a:off x="6589330" y="2518022"/>
            <a:ext cx="52842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Adaylarımız </a:t>
            </a:r>
            <a:r>
              <a:rPr lang="tr-TR" sz="24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Stutgart</a:t>
            </a:r>
            <a:r>
              <a:rPr lang="tr-TR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Frankfurt, Essen gibi Almanya’nın en gözde şehirlerinde </a:t>
            </a:r>
            <a:r>
              <a:rPr lang="tr-TR" sz="24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Ausbildung</a:t>
            </a:r>
            <a:r>
              <a:rPr lang="tr-TR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yapabilme imkanına sahiptirler. Şehir seçimi adayların öncelikleri göz önünde bulundurularak yapılır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Süreç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içerisinde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istenilen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şehirde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Ausbildung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yapılacak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bulunamazsa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onay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gelen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kurumlara göre adaylar yerleştirilir.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10" name="Picture 5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4" y="224279"/>
            <a:ext cx="1040943" cy="3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12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9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7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5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4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3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8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3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5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16789</TotalTime>
  <Words>1131</Words>
  <Application>Microsoft Office PowerPoint</Application>
  <PresentationFormat>Özel</PresentationFormat>
  <Paragraphs>71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Slayt Başlıkları</vt:lpstr>
      </vt:variant>
      <vt:variant>
        <vt:i4>14</vt:i4>
      </vt:variant>
    </vt:vector>
  </HeadingPairs>
  <TitlesOfParts>
    <vt:vector size="23" baseType="lpstr">
      <vt:lpstr>Office Theme</vt:lpstr>
      <vt:lpstr>69_Office Theme</vt:lpstr>
      <vt:lpstr>67_Office Theme</vt:lpstr>
      <vt:lpstr>65_Office Theme</vt:lpstr>
      <vt:lpstr>64_Office Theme</vt:lpstr>
      <vt:lpstr>63_Office Theme</vt:lpstr>
      <vt:lpstr>58_Office Theme</vt:lpstr>
      <vt:lpstr>53_Office Theme</vt:lpstr>
      <vt:lpstr>55_Office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user</cp:lastModifiedBy>
  <cp:revision>1387</cp:revision>
  <dcterms:created xsi:type="dcterms:W3CDTF">2017-12-05T16:25:52Z</dcterms:created>
  <dcterms:modified xsi:type="dcterms:W3CDTF">2020-12-23T09:03:26Z</dcterms:modified>
</cp:coreProperties>
</file>